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9" r:id="rId2"/>
    <p:sldId id="285" r:id="rId3"/>
    <p:sldId id="258" r:id="rId4"/>
    <p:sldId id="263" r:id="rId5"/>
    <p:sldId id="358" r:id="rId6"/>
    <p:sldId id="311" r:id="rId7"/>
    <p:sldId id="313" r:id="rId8"/>
    <p:sldId id="359" r:id="rId9"/>
    <p:sldId id="349" r:id="rId10"/>
    <p:sldId id="361" r:id="rId11"/>
    <p:sldId id="362" r:id="rId12"/>
    <p:sldId id="363" r:id="rId13"/>
    <p:sldId id="367" r:id="rId14"/>
    <p:sldId id="364" r:id="rId15"/>
    <p:sldId id="360" r:id="rId16"/>
    <p:sldId id="352" r:id="rId17"/>
    <p:sldId id="348" r:id="rId18"/>
    <p:sldId id="350" r:id="rId19"/>
    <p:sldId id="351" r:id="rId20"/>
    <p:sldId id="353" r:id="rId21"/>
    <p:sldId id="354" r:id="rId22"/>
    <p:sldId id="356" r:id="rId23"/>
    <p:sldId id="355" r:id="rId24"/>
    <p:sldId id="357" r:id="rId25"/>
    <p:sldId id="287" r:id="rId2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EA5E66"/>
    <a:srgbClr val="FFB6C9"/>
    <a:srgbClr val="E59A9F"/>
    <a:srgbClr val="0099A9"/>
    <a:srgbClr val="E5E5E5"/>
    <a:srgbClr val="0070C0"/>
    <a:srgbClr val="F59E1D"/>
    <a:srgbClr val="E96002"/>
    <a:srgbClr val="E95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9" autoAdjust="0"/>
    <p:restoredTop sz="94660"/>
  </p:normalViewPr>
  <p:slideViewPr>
    <p:cSldViewPr snapToGrid="0">
      <p:cViewPr varScale="1">
        <p:scale>
          <a:sx n="178" d="100"/>
          <a:sy n="178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AFF07-6FEF-8C46-8437-51494A78CBCE}" type="doc">
      <dgm:prSet loTypeId="urn:microsoft.com/office/officeart/2005/8/layout/orgChart1" loCatId="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623D322F-FE25-7643-878D-1F8F26BA40E2}">
      <dgm:prSet phldrT="[文字]"/>
      <dgm:spPr/>
      <dgm:t>
        <a:bodyPr/>
        <a:lstStyle/>
        <a:p>
          <a:r>
            <a:rPr lang="zh-TW" altLang="en-US" dirty="0"/>
            <a:t>首頁</a:t>
          </a:r>
        </a:p>
      </dgm:t>
    </dgm:pt>
    <dgm:pt modelId="{5633C7A7-3972-A541-97FF-A6646745B006}" type="parTrans" cxnId="{7EB8760B-A435-C946-8EC5-22885C5F72B8}">
      <dgm:prSet/>
      <dgm:spPr/>
      <dgm:t>
        <a:bodyPr/>
        <a:lstStyle/>
        <a:p>
          <a:endParaRPr lang="zh-TW" altLang="en-US"/>
        </a:p>
      </dgm:t>
    </dgm:pt>
    <dgm:pt modelId="{055447C9-B673-E542-8037-5E7AB8AE57F4}" type="sibTrans" cxnId="{7EB8760B-A435-C946-8EC5-22885C5F72B8}">
      <dgm:prSet/>
      <dgm:spPr/>
      <dgm:t>
        <a:bodyPr/>
        <a:lstStyle/>
        <a:p>
          <a:endParaRPr lang="zh-TW" altLang="en-US"/>
        </a:p>
      </dgm:t>
    </dgm:pt>
    <dgm:pt modelId="{67F0489E-299E-3842-9B9F-8A6F706EF654}">
      <dgm:prSet phldrT="[文字]"/>
      <dgm:spPr/>
      <dgm:t>
        <a:bodyPr/>
        <a:lstStyle/>
        <a:p>
          <a:pPr>
            <a:buNone/>
          </a:pPr>
          <a:r>
            <a:rPr lang="zh-TW" altLang="en-US" dirty="0"/>
            <a:t>關於我們</a:t>
          </a:r>
        </a:p>
      </dgm:t>
    </dgm:pt>
    <dgm:pt modelId="{889449FE-0ADB-DE49-85EB-C0BD84E3CE73}" type="parTrans" cxnId="{7C793FA1-339C-E941-8819-48AB0BA229AA}">
      <dgm:prSet/>
      <dgm:spPr/>
      <dgm:t>
        <a:bodyPr/>
        <a:lstStyle/>
        <a:p>
          <a:endParaRPr lang="zh-TW" altLang="en-US"/>
        </a:p>
      </dgm:t>
    </dgm:pt>
    <dgm:pt modelId="{80AA4C57-92FA-534C-88E6-3BFF1CA3C603}" type="sibTrans" cxnId="{7C793FA1-339C-E941-8819-48AB0BA229AA}">
      <dgm:prSet/>
      <dgm:spPr/>
      <dgm:t>
        <a:bodyPr/>
        <a:lstStyle/>
        <a:p>
          <a:endParaRPr lang="zh-TW" altLang="en-US"/>
        </a:p>
      </dgm:t>
    </dgm:pt>
    <dgm:pt modelId="{87001123-CB0C-2441-94DD-2228020EB5B9}">
      <dgm:prSet/>
      <dgm:spPr/>
      <dgm:t>
        <a:bodyPr/>
        <a:lstStyle/>
        <a:p>
          <a:pPr>
            <a:buNone/>
          </a:pPr>
          <a:r>
            <a:rPr lang="zh-TW" altLang="en-US" dirty="0"/>
            <a:t>服務項目</a:t>
          </a:r>
        </a:p>
      </dgm:t>
    </dgm:pt>
    <dgm:pt modelId="{49FF707E-0480-2947-B6A0-18AA181EA2A8}" type="parTrans" cxnId="{803EFE9D-703F-BC4F-92C1-876A0EDABB8E}">
      <dgm:prSet/>
      <dgm:spPr/>
      <dgm:t>
        <a:bodyPr/>
        <a:lstStyle/>
        <a:p>
          <a:endParaRPr lang="zh-TW" altLang="en-US"/>
        </a:p>
      </dgm:t>
    </dgm:pt>
    <dgm:pt modelId="{043B32F7-1D67-D04D-9119-72E89A8BDEAD}" type="sibTrans" cxnId="{803EFE9D-703F-BC4F-92C1-876A0EDABB8E}">
      <dgm:prSet/>
      <dgm:spPr/>
      <dgm:t>
        <a:bodyPr/>
        <a:lstStyle/>
        <a:p>
          <a:endParaRPr lang="zh-TW" altLang="en-US"/>
        </a:p>
      </dgm:t>
    </dgm:pt>
    <dgm:pt modelId="{8463F85F-37D4-C84D-8A30-A2DA5A89B91B}">
      <dgm:prSet/>
      <dgm:spPr/>
      <dgm:t>
        <a:bodyPr/>
        <a:lstStyle/>
        <a:p>
          <a:pPr>
            <a:buNone/>
          </a:pPr>
          <a:r>
            <a:rPr lang="zh-TW" altLang="en-US" dirty="0"/>
            <a:t>線上購物</a:t>
          </a:r>
        </a:p>
      </dgm:t>
    </dgm:pt>
    <dgm:pt modelId="{0EF0A4DA-EF5A-254B-A5EA-97A86465358D}" type="parTrans" cxnId="{D40C864E-2693-6848-A59E-5855FC7D62CC}">
      <dgm:prSet/>
      <dgm:spPr/>
      <dgm:t>
        <a:bodyPr/>
        <a:lstStyle/>
        <a:p>
          <a:endParaRPr lang="zh-TW" altLang="en-US"/>
        </a:p>
      </dgm:t>
    </dgm:pt>
    <dgm:pt modelId="{4BAF096C-A1FF-8D44-AA42-A5F7EA555A44}" type="sibTrans" cxnId="{D40C864E-2693-6848-A59E-5855FC7D62CC}">
      <dgm:prSet/>
      <dgm:spPr/>
      <dgm:t>
        <a:bodyPr/>
        <a:lstStyle/>
        <a:p>
          <a:endParaRPr lang="zh-TW" altLang="en-US"/>
        </a:p>
      </dgm:t>
    </dgm:pt>
    <dgm:pt modelId="{A5F215B5-C35A-8148-BC7A-1C1FA7C0E151}">
      <dgm:prSet/>
      <dgm:spPr/>
      <dgm:t>
        <a:bodyPr/>
        <a:lstStyle/>
        <a:p>
          <a:pPr>
            <a:buNone/>
          </a:pPr>
          <a:r>
            <a:rPr lang="zh-TW" altLang="en-US" dirty="0"/>
            <a:t>活動專區</a:t>
          </a:r>
        </a:p>
      </dgm:t>
    </dgm:pt>
    <dgm:pt modelId="{B51455B9-8FD4-9C4D-882A-33346136EED4}" type="parTrans" cxnId="{AE80A9A9-F27B-BA40-B984-79C0DF291D1C}">
      <dgm:prSet/>
      <dgm:spPr/>
      <dgm:t>
        <a:bodyPr/>
        <a:lstStyle/>
        <a:p>
          <a:endParaRPr lang="zh-TW" altLang="en-US"/>
        </a:p>
      </dgm:t>
    </dgm:pt>
    <dgm:pt modelId="{1733A772-92EB-9942-A29F-A8DF5B1A515F}" type="sibTrans" cxnId="{AE80A9A9-F27B-BA40-B984-79C0DF291D1C}">
      <dgm:prSet/>
      <dgm:spPr/>
      <dgm:t>
        <a:bodyPr/>
        <a:lstStyle/>
        <a:p>
          <a:endParaRPr lang="zh-TW" altLang="en-US"/>
        </a:p>
      </dgm:t>
    </dgm:pt>
    <dgm:pt modelId="{6058AF08-779E-5A41-A379-3FC90EFECF54}">
      <dgm:prSet/>
      <dgm:spPr/>
      <dgm:t>
        <a:bodyPr/>
        <a:lstStyle/>
        <a:p>
          <a:pPr>
            <a:buNone/>
          </a:pPr>
          <a:r>
            <a:rPr lang="en-US" altLang="zh-TW" dirty="0"/>
            <a:t>OE</a:t>
          </a:r>
          <a:r>
            <a:rPr lang="zh-TW" altLang="en-US" dirty="0"/>
            <a:t>Ｍ</a:t>
          </a:r>
          <a:r>
            <a:rPr lang="en-US" altLang="zh-TW" dirty="0"/>
            <a:t>/ODM</a:t>
          </a:r>
          <a:endParaRPr lang="zh-TW" altLang="en-US" dirty="0"/>
        </a:p>
      </dgm:t>
    </dgm:pt>
    <dgm:pt modelId="{17CAA956-D8EA-5F4C-9068-D99BD57ACE96}" type="parTrans" cxnId="{827F426C-0153-864A-B30C-6687F7F3F1B9}">
      <dgm:prSet/>
      <dgm:spPr/>
      <dgm:t>
        <a:bodyPr/>
        <a:lstStyle/>
        <a:p>
          <a:endParaRPr lang="zh-TW" altLang="en-US"/>
        </a:p>
      </dgm:t>
    </dgm:pt>
    <dgm:pt modelId="{BD3FAEBF-E306-7342-B067-6D2057C9DDD5}" type="sibTrans" cxnId="{827F426C-0153-864A-B30C-6687F7F3F1B9}">
      <dgm:prSet/>
      <dgm:spPr/>
      <dgm:t>
        <a:bodyPr/>
        <a:lstStyle/>
        <a:p>
          <a:endParaRPr lang="zh-TW" altLang="en-US"/>
        </a:p>
      </dgm:t>
    </dgm:pt>
    <dgm:pt modelId="{EA09CD00-CD77-B745-ABB0-B2FB460A4179}">
      <dgm:prSet/>
      <dgm:spPr/>
      <dgm:t>
        <a:bodyPr/>
        <a:lstStyle/>
        <a:p>
          <a:r>
            <a:rPr lang="zh-TW" altLang="en-US" dirty="0"/>
            <a:t>體驗分享</a:t>
          </a:r>
        </a:p>
      </dgm:t>
    </dgm:pt>
    <dgm:pt modelId="{DC5D972D-27B1-5647-A7E5-6DC23F8B819F}" type="parTrans" cxnId="{4AC33729-E2C3-A14C-BE84-69E092D4FB5B}">
      <dgm:prSet/>
      <dgm:spPr/>
      <dgm:t>
        <a:bodyPr/>
        <a:lstStyle/>
        <a:p>
          <a:endParaRPr lang="zh-TW" altLang="en-US"/>
        </a:p>
      </dgm:t>
    </dgm:pt>
    <dgm:pt modelId="{9EDA3DEE-CC8F-C241-BE08-52EF62BFC261}" type="sibTrans" cxnId="{4AC33729-E2C3-A14C-BE84-69E092D4FB5B}">
      <dgm:prSet/>
      <dgm:spPr/>
      <dgm:t>
        <a:bodyPr/>
        <a:lstStyle/>
        <a:p>
          <a:endParaRPr lang="zh-TW" altLang="en-US"/>
        </a:p>
      </dgm:t>
    </dgm:pt>
    <dgm:pt modelId="{80F8E777-549F-C44C-A98B-50DAF5E0E9B2}">
      <dgm:prSet phldrT="[文字]"/>
      <dgm:spPr/>
      <dgm:t>
        <a:bodyPr/>
        <a:lstStyle/>
        <a:p>
          <a:pPr>
            <a:buNone/>
          </a:pPr>
          <a:r>
            <a:rPr lang="zh-TW" altLang="en-US" b="1" i="0" dirty="0"/>
            <a:t>發展歷程</a:t>
          </a:r>
          <a:endParaRPr lang="zh-TW" altLang="en-US" dirty="0"/>
        </a:p>
      </dgm:t>
    </dgm:pt>
    <dgm:pt modelId="{72224F65-3D5A-4848-9EA1-BE0ED40C201A}" type="parTrans" cxnId="{DC976201-574C-8649-BD19-41B077ED839D}">
      <dgm:prSet/>
      <dgm:spPr/>
      <dgm:t>
        <a:bodyPr/>
        <a:lstStyle/>
        <a:p>
          <a:endParaRPr lang="zh-TW" altLang="en-US"/>
        </a:p>
      </dgm:t>
    </dgm:pt>
    <dgm:pt modelId="{59687A1D-9235-6648-BB39-B2B72E85532A}" type="sibTrans" cxnId="{DC976201-574C-8649-BD19-41B077ED839D}">
      <dgm:prSet/>
      <dgm:spPr/>
      <dgm:t>
        <a:bodyPr/>
        <a:lstStyle/>
        <a:p>
          <a:endParaRPr lang="zh-TW" altLang="en-US"/>
        </a:p>
      </dgm:t>
    </dgm:pt>
    <dgm:pt modelId="{954DA48C-0CBB-3943-BECF-05EB459BE7C2}">
      <dgm:prSet/>
      <dgm:spPr/>
      <dgm:t>
        <a:bodyPr/>
        <a:lstStyle/>
        <a:p>
          <a:pPr>
            <a:buNone/>
          </a:pPr>
          <a:r>
            <a:rPr lang="zh-TW" altLang="en-US" dirty="0"/>
            <a:t>品牌介紹</a:t>
          </a:r>
        </a:p>
      </dgm:t>
    </dgm:pt>
    <dgm:pt modelId="{3A255006-C166-C544-8BC6-12DBF3DB40C0}" type="parTrans" cxnId="{00E1ED06-BAE5-974D-8C86-911D3319D85C}">
      <dgm:prSet/>
      <dgm:spPr/>
      <dgm:t>
        <a:bodyPr/>
        <a:lstStyle/>
        <a:p>
          <a:endParaRPr lang="zh-TW" altLang="en-US"/>
        </a:p>
      </dgm:t>
    </dgm:pt>
    <dgm:pt modelId="{8457C385-DCA6-BB44-91A0-EECB1BC0BA5B}" type="sibTrans" cxnId="{00E1ED06-BAE5-974D-8C86-911D3319D85C}">
      <dgm:prSet/>
      <dgm:spPr/>
      <dgm:t>
        <a:bodyPr/>
        <a:lstStyle/>
        <a:p>
          <a:endParaRPr lang="zh-TW" altLang="en-US"/>
        </a:p>
      </dgm:t>
    </dgm:pt>
    <dgm:pt modelId="{1244EF9B-95CC-F14E-8B2B-50E041CA2A73}">
      <dgm:prSet/>
      <dgm:spPr/>
      <dgm:t>
        <a:bodyPr/>
        <a:lstStyle/>
        <a:p>
          <a:pPr>
            <a:buNone/>
          </a:pPr>
          <a:r>
            <a:rPr lang="zh-TW" altLang="en-US" b="1" i="0" dirty="0"/>
            <a:t>核心業務</a:t>
          </a:r>
          <a:endParaRPr lang="zh-TW" altLang="en-US" dirty="0"/>
        </a:p>
      </dgm:t>
    </dgm:pt>
    <dgm:pt modelId="{C4BD4C99-957A-4D4C-837A-37DDFB71BEF2}" type="parTrans" cxnId="{BDC20A9E-4368-1A4D-9415-6CFAE7CA5C09}">
      <dgm:prSet/>
      <dgm:spPr/>
      <dgm:t>
        <a:bodyPr/>
        <a:lstStyle/>
        <a:p>
          <a:endParaRPr lang="zh-TW" altLang="en-US"/>
        </a:p>
      </dgm:t>
    </dgm:pt>
    <dgm:pt modelId="{1DE6D9A1-1B5D-F345-AF09-9D3A766D035A}" type="sibTrans" cxnId="{BDC20A9E-4368-1A4D-9415-6CFAE7CA5C09}">
      <dgm:prSet/>
      <dgm:spPr/>
      <dgm:t>
        <a:bodyPr/>
        <a:lstStyle/>
        <a:p>
          <a:endParaRPr lang="zh-TW" altLang="en-US"/>
        </a:p>
      </dgm:t>
    </dgm:pt>
    <dgm:pt modelId="{29A627B3-1DFC-F340-A159-EA017EA87E7F}">
      <dgm:prSet/>
      <dgm:spPr/>
      <dgm:t>
        <a:bodyPr/>
        <a:lstStyle/>
        <a:p>
          <a:pPr>
            <a:buNone/>
          </a:pPr>
          <a:r>
            <a:rPr lang="zh-TW" altLang="en-US" b="1" i="0" dirty="0"/>
            <a:t>運營模式</a:t>
          </a:r>
          <a:endParaRPr lang="zh-TW" altLang="en-US" dirty="0"/>
        </a:p>
      </dgm:t>
    </dgm:pt>
    <dgm:pt modelId="{67791CEA-865E-3941-A46A-0ADF3EE8C366}" type="parTrans" cxnId="{D2E304FC-4574-5645-96CA-62B16439E700}">
      <dgm:prSet/>
      <dgm:spPr/>
      <dgm:t>
        <a:bodyPr/>
        <a:lstStyle/>
        <a:p>
          <a:endParaRPr lang="zh-TW" altLang="en-US"/>
        </a:p>
      </dgm:t>
    </dgm:pt>
    <dgm:pt modelId="{4D967AB1-E1A1-8E40-BB27-CD9897261949}" type="sibTrans" cxnId="{D2E304FC-4574-5645-96CA-62B16439E700}">
      <dgm:prSet/>
      <dgm:spPr/>
      <dgm:t>
        <a:bodyPr/>
        <a:lstStyle/>
        <a:p>
          <a:endParaRPr lang="zh-TW" altLang="en-US"/>
        </a:p>
      </dgm:t>
    </dgm:pt>
    <dgm:pt modelId="{29F67117-AD5C-D04E-B977-7AA8EDF9F62D}">
      <dgm:prSet/>
      <dgm:spPr/>
      <dgm:t>
        <a:bodyPr/>
        <a:lstStyle/>
        <a:p>
          <a:pPr>
            <a:buNone/>
          </a:pPr>
          <a:r>
            <a:rPr lang="zh-TW" altLang="en-US" dirty="0"/>
            <a:t>最新消息</a:t>
          </a:r>
        </a:p>
      </dgm:t>
    </dgm:pt>
    <dgm:pt modelId="{2AD8E3EB-EDF9-AE40-BE8A-27705E8A75C6}" type="parTrans" cxnId="{91AB6081-B0E7-024D-93FB-AEBD63FABDD5}">
      <dgm:prSet/>
      <dgm:spPr/>
      <dgm:t>
        <a:bodyPr/>
        <a:lstStyle/>
        <a:p>
          <a:endParaRPr lang="zh-TW" altLang="en-US"/>
        </a:p>
      </dgm:t>
    </dgm:pt>
    <dgm:pt modelId="{57D5364B-BFF6-CC45-98D3-1CEC38233161}" type="sibTrans" cxnId="{91AB6081-B0E7-024D-93FB-AEBD63FABDD5}">
      <dgm:prSet/>
      <dgm:spPr/>
      <dgm:t>
        <a:bodyPr/>
        <a:lstStyle/>
        <a:p>
          <a:endParaRPr lang="zh-TW" altLang="en-US"/>
        </a:p>
      </dgm:t>
    </dgm:pt>
    <dgm:pt modelId="{C39E0BE8-59EF-904F-BADE-FE987B9024C1}">
      <dgm:prSet/>
      <dgm:spPr/>
      <dgm:t>
        <a:bodyPr/>
        <a:lstStyle/>
        <a:p>
          <a:pPr>
            <a:buNone/>
          </a:pPr>
          <a:r>
            <a:rPr lang="en" b="1" i="0" dirty="0"/>
            <a:t>LG </a:t>
          </a:r>
          <a:r>
            <a:rPr lang="zh-TW" altLang="en-US" b="1" i="0" dirty="0"/>
            <a:t>子公司</a:t>
          </a:r>
          <a:endParaRPr lang="zh-TW" altLang="en-US" dirty="0"/>
        </a:p>
      </dgm:t>
    </dgm:pt>
    <dgm:pt modelId="{FFBEFFC7-C25A-AC41-AAB0-7410849AA844}" type="parTrans" cxnId="{424DB60F-7FD9-2A42-B06B-DF24C69CB547}">
      <dgm:prSet/>
      <dgm:spPr/>
      <dgm:t>
        <a:bodyPr/>
        <a:lstStyle/>
        <a:p>
          <a:endParaRPr lang="zh-TW" altLang="en-US"/>
        </a:p>
      </dgm:t>
    </dgm:pt>
    <dgm:pt modelId="{E89C30A0-AE09-4A42-9E59-BD5E383B6339}" type="sibTrans" cxnId="{424DB60F-7FD9-2A42-B06B-DF24C69CB547}">
      <dgm:prSet/>
      <dgm:spPr/>
      <dgm:t>
        <a:bodyPr/>
        <a:lstStyle/>
        <a:p>
          <a:endParaRPr lang="zh-TW" altLang="en-US"/>
        </a:p>
      </dgm:t>
    </dgm:pt>
    <dgm:pt modelId="{38ED26E8-BC89-434D-A60B-15D8F1DE746E}">
      <dgm:prSet/>
      <dgm:spPr/>
      <dgm:t>
        <a:bodyPr/>
        <a:lstStyle/>
        <a:p>
          <a:pPr>
            <a:buNone/>
          </a:pPr>
          <a:r>
            <a:rPr lang="zh-TW" altLang="en-US" dirty="0"/>
            <a:t>相關產品</a:t>
          </a:r>
        </a:p>
      </dgm:t>
    </dgm:pt>
    <dgm:pt modelId="{42CB900C-FC9B-2C4B-B22E-DD3ABCC73D0E}" type="parTrans" cxnId="{8A71C61F-3DD9-8D42-9535-97878E33C801}">
      <dgm:prSet/>
      <dgm:spPr/>
      <dgm:t>
        <a:bodyPr/>
        <a:lstStyle/>
        <a:p>
          <a:endParaRPr lang="zh-TW" altLang="en-US"/>
        </a:p>
      </dgm:t>
    </dgm:pt>
    <dgm:pt modelId="{B160DB48-D9DE-EC4B-9AB1-05DC5BEEAF43}" type="sibTrans" cxnId="{8A71C61F-3DD9-8D42-9535-97878E33C801}">
      <dgm:prSet/>
      <dgm:spPr/>
      <dgm:t>
        <a:bodyPr/>
        <a:lstStyle/>
        <a:p>
          <a:endParaRPr lang="zh-TW" altLang="en-US"/>
        </a:p>
      </dgm:t>
    </dgm:pt>
    <dgm:pt modelId="{FA68EE7B-52AD-A642-B0DA-D720AAA29631}">
      <dgm:prSet/>
      <dgm:spPr/>
      <dgm:t>
        <a:bodyPr/>
        <a:lstStyle/>
        <a:p>
          <a:pPr>
            <a:buNone/>
          </a:pPr>
          <a:r>
            <a:rPr lang="zh-TW" altLang="en-US" b="1" i="0" dirty="0"/>
            <a:t>我們品牌</a:t>
          </a:r>
          <a:endParaRPr lang="zh-TW" altLang="en-US" dirty="0"/>
        </a:p>
      </dgm:t>
    </dgm:pt>
    <dgm:pt modelId="{54DB7EEF-87B3-2544-AD4D-80DE6C934A14}" type="parTrans" cxnId="{9EDB566E-B201-0245-99DF-0B51AA00C7F7}">
      <dgm:prSet/>
      <dgm:spPr/>
      <dgm:t>
        <a:bodyPr/>
        <a:lstStyle/>
        <a:p>
          <a:endParaRPr lang="zh-TW" altLang="en-US"/>
        </a:p>
      </dgm:t>
    </dgm:pt>
    <dgm:pt modelId="{442E42D9-379B-364E-A774-D9A82EF0845E}" type="sibTrans" cxnId="{9EDB566E-B201-0245-99DF-0B51AA00C7F7}">
      <dgm:prSet/>
      <dgm:spPr/>
      <dgm:t>
        <a:bodyPr/>
        <a:lstStyle/>
        <a:p>
          <a:endParaRPr lang="zh-TW" altLang="en-US"/>
        </a:p>
      </dgm:t>
    </dgm:pt>
    <dgm:pt modelId="{97671788-1D05-D749-9A28-5B6540CC36CC}">
      <dgm:prSet/>
      <dgm:spPr/>
      <dgm:t>
        <a:bodyPr/>
        <a:lstStyle/>
        <a:p>
          <a:pPr>
            <a:buNone/>
          </a:pPr>
          <a:r>
            <a:rPr lang="zh-TW" altLang="en-US" dirty="0"/>
            <a:t>相關產品</a:t>
          </a:r>
        </a:p>
      </dgm:t>
    </dgm:pt>
    <dgm:pt modelId="{9839F7D9-B30D-4C4C-BF92-434D8D0B853E}" type="parTrans" cxnId="{616E6EA2-473A-6C4A-B1C4-65417962309A}">
      <dgm:prSet/>
      <dgm:spPr/>
      <dgm:t>
        <a:bodyPr/>
        <a:lstStyle/>
        <a:p>
          <a:endParaRPr lang="zh-TW" altLang="en-US"/>
        </a:p>
      </dgm:t>
    </dgm:pt>
    <dgm:pt modelId="{7C0F8B90-9EFD-2E43-889F-87994B862DDC}" type="sibTrans" cxnId="{616E6EA2-473A-6C4A-B1C4-65417962309A}">
      <dgm:prSet/>
      <dgm:spPr/>
      <dgm:t>
        <a:bodyPr/>
        <a:lstStyle/>
        <a:p>
          <a:endParaRPr lang="zh-TW" altLang="en-US"/>
        </a:p>
      </dgm:t>
    </dgm:pt>
    <dgm:pt modelId="{D722F95C-DFC9-8A4F-92E9-EE80D1C78250}">
      <dgm:prSet phldrT="[文字]"/>
      <dgm:spPr/>
      <dgm:t>
        <a:bodyPr/>
        <a:lstStyle/>
        <a:p>
          <a:pPr>
            <a:buNone/>
          </a:pPr>
          <a:r>
            <a:rPr lang="zh-TW" altLang="en-US" b="1" i="0" dirty="0"/>
            <a:t>高效物流</a:t>
          </a:r>
          <a:endParaRPr lang="zh-TW" altLang="en-US" dirty="0"/>
        </a:p>
      </dgm:t>
    </dgm:pt>
    <dgm:pt modelId="{4A0994A2-E477-C74C-9C9C-C7F68DC99B87}" type="parTrans" cxnId="{46141CC7-C56C-964F-9EFB-92B8F5655465}">
      <dgm:prSet/>
      <dgm:spPr/>
      <dgm:t>
        <a:bodyPr/>
        <a:lstStyle/>
        <a:p>
          <a:endParaRPr lang="zh-TW" altLang="en-US"/>
        </a:p>
      </dgm:t>
    </dgm:pt>
    <dgm:pt modelId="{83646788-2440-E849-8973-19BB961BE070}" type="sibTrans" cxnId="{46141CC7-C56C-964F-9EFB-92B8F5655465}">
      <dgm:prSet/>
      <dgm:spPr/>
      <dgm:t>
        <a:bodyPr/>
        <a:lstStyle/>
        <a:p>
          <a:endParaRPr lang="zh-TW" altLang="en-US"/>
        </a:p>
      </dgm:t>
    </dgm:pt>
    <dgm:pt modelId="{57B4DF6F-4E47-3341-B30F-9777E5C4B7E6}">
      <dgm:prSet phldrT="[文字]"/>
      <dgm:spPr/>
      <dgm:t>
        <a:bodyPr/>
        <a:lstStyle/>
        <a:p>
          <a:pPr>
            <a:buNone/>
          </a:pPr>
          <a:r>
            <a:rPr lang="zh-TW" altLang="en-US" dirty="0"/>
            <a:t>未來展望</a:t>
          </a:r>
        </a:p>
      </dgm:t>
    </dgm:pt>
    <dgm:pt modelId="{FF564E83-64BE-2D4B-A5D8-D59D30D77428}" type="parTrans" cxnId="{B84B5F57-AC2E-7042-9B1D-7D147D4D26A4}">
      <dgm:prSet/>
      <dgm:spPr/>
      <dgm:t>
        <a:bodyPr/>
        <a:lstStyle/>
        <a:p>
          <a:endParaRPr lang="zh-TW" altLang="en-US"/>
        </a:p>
      </dgm:t>
    </dgm:pt>
    <dgm:pt modelId="{3521F569-29A1-314B-8BA8-A0DECFE8D8BB}" type="sibTrans" cxnId="{B84B5F57-AC2E-7042-9B1D-7D147D4D26A4}">
      <dgm:prSet/>
      <dgm:spPr/>
      <dgm:t>
        <a:bodyPr/>
        <a:lstStyle/>
        <a:p>
          <a:endParaRPr lang="zh-TW" altLang="en-US"/>
        </a:p>
      </dgm:t>
    </dgm:pt>
    <dgm:pt modelId="{3171A2D7-0B38-D744-B8C6-85AB8D395286}">
      <dgm:prSet/>
      <dgm:spPr/>
      <dgm:t>
        <a:bodyPr/>
        <a:lstStyle/>
        <a:p>
          <a:pPr>
            <a:buNone/>
          </a:pPr>
          <a:r>
            <a:rPr lang="en-US" altLang="zh-TW" dirty="0"/>
            <a:t>HANGO</a:t>
          </a:r>
          <a:r>
            <a:rPr lang="zh-TW" altLang="en-US" dirty="0"/>
            <a:t>嚴選</a:t>
          </a:r>
        </a:p>
      </dgm:t>
    </dgm:pt>
    <dgm:pt modelId="{5F05B99D-E77A-4E41-8228-DEA815BAFB34}" type="parTrans" cxnId="{AC3A52EF-BDB8-9F43-8FCF-A239EFB5453B}">
      <dgm:prSet/>
      <dgm:spPr/>
      <dgm:t>
        <a:bodyPr/>
        <a:lstStyle/>
        <a:p>
          <a:endParaRPr lang="zh-TW" altLang="en-US"/>
        </a:p>
      </dgm:t>
    </dgm:pt>
    <dgm:pt modelId="{9A7EFF41-DC4E-8B4F-942E-F5DEF81013DB}" type="sibTrans" cxnId="{AC3A52EF-BDB8-9F43-8FCF-A239EFB5453B}">
      <dgm:prSet/>
      <dgm:spPr/>
      <dgm:t>
        <a:bodyPr/>
        <a:lstStyle/>
        <a:p>
          <a:endParaRPr lang="zh-TW" altLang="en-US"/>
        </a:p>
      </dgm:t>
    </dgm:pt>
    <dgm:pt modelId="{12E9D8A3-FBB0-D347-BDC1-C117C7DFD7BF}">
      <dgm:prSet/>
      <dgm:spPr/>
      <dgm:t>
        <a:bodyPr/>
        <a:lstStyle/>
        <a:p>
          <a:pPr>
            <a:buNone/>
          </a:pPr>
          <a:r>
            <a:rPr lang="zh-TW" altLang="en-US" dirty="0"/>
            <a:t>頭部保養</a:t>
          </a:r>
        </a:p>
      </dgm:t>
    </dgm:pt>
    <dgm:pt modelId="{A1699ECF-E923-2746-B582-3C0A54E3A4BA}" type="parTrans" cxnId="{D973E82C-A5F0-E44E-B8C0-A8928CA5DEC7}">
      <dgm:prSet/>
      <dgm:spPr/>
      <dgm:t>
        <a:bodyPr/>
        <a:lstStyle/>
        <a:p>
          <a:endParaRPr lang="zh-TW" altLang="en-US"/>
        </a:p>
      </dgm:t>
    </dgm:pt>
    <dgm:pt modelId="{EF8A9444-085F-334B-8D01-B9F04635DC5F}" type="sibTrans" cxnId="{D973E82C-A5F0-E44E-B8C0-A8928CA5DEC7}">
      <dgm:prSet/>
      <dgm:spPr/>
      <dgm:t>
        <a:bodyPr/>
        <a:lstStyle/>
        <a:p>
          <a:endParaRPr lang="zh-TW" altLang="en-US"/>
        </a:p>
      </dgm:t>
    </dgm:pt>
    <dgm:pt modelId="{99BECF45-3FB2-C242-873E-CFE87784C78F}">
      <dgm:prSet/>
      <dgm:spPr/>
      <dgm:t>
        <a:bodyPr/>
        <a:lstStyle/>
        <a:p>
          <a:pPr>
            <a:buNone/>
          </a:pPr>
          <a:r>
            <a:rPr lang="zh-TW" altLang="en-US" dirty="0"/>
            <a:t>身體保養</a:t>
          </a:r>
        </a:p>
      </dgm:t>
    </dgm:pt>
    <dgm:pt modelId="{C4888C10-74F8-5446-B63E-DDFB5A63EC30}" type="parTrans" cxnId="{CA67B984-B130-F847-B6CF-7FE55D6AEF04}">
      <dgm:prSet/>
      <dgm:spPr/>
      <dgm:t>
        <a:bodyPr/>
        <a:lstStyle/>
        <a:p>
          <a:endParaRPr lang="zh-TW" altLang="en-US"/>
        </a:p>
      </dgm:t>
    </dgm:pt>
    <dgm:pt modelId="{023A36D4-85A1-1B49-969C-71C4FCF092AA}" type="sibTrans" cxnId="{CA67B984-B130-F847-B6CF-7FE55D6AEF04}">
      <dgm:prSet/>
      <dgm:spPr/>
      <dgm:t>
        <a:bodyPr/>
        <a:lstStyle/>
        <a:p>
          <a:endParaRPr lang="zh-TW" altLang="en-US"/>
        </a:p>
      </dgm:t>
    </dgm:pt>
    <dgm:pt modelId="{CA462934-D5F2-A648-9CEE-20B845F8917F}">
      <dgm:prSet/>
      <dgm:spPr/>
      <dgm:t>
        <a:bodyPr/>
        <a:lstStyle/>
        <a:p>
          <a:pPr>
            <a:buNone/>
          </a:pPr>
          <a:r>
            <a:rPr lang="zh-TW" altLang="en-US" dirty="0"/>
            <a:t>臉部保養</a:t>
          </a:r>
        </a:p>
      </dgm:t>
    </dgm:pt>
    <dgm:pt modelId="{F74FFB00-83B3-7C4C-8F26-CA14F252B9BE}" type="parTrans" cxnId="{B814EB5B-46AA-8C4E-8D15-F1F13C9B7DB4}">
      <dgm:prSet/>
      <dgm:spPr/>
      <dgm:t>
        <a:bodyPr/>
        <a:lstStyle/>
        <a:p>
          <a:endParaRPr lang="zh-TW" altLang="en-US"/>
        </a:p>
      </dgm:t>
    </dgm:pt>
    <dgm:pt modelId="{69C2C594-A055-254B-90BE-B9F2E9275498}" type="sibTrans" cxnId="{B814EB5B-46AA-8C4E-8D15-F1F13C9B7DB4}">
      <dgm:prSet/>
      <dgm:spPr/>
      <dgm:t>
        <a:bodyPr/>
        <a:lstStyle/>
        <a:p>
          <a:endParaRPr lang="zh-TW" altLang="en-US"/>
        </a:p>
      </dgm:t>
    </dgm:pt>
    <dgm:pt modelId="{9F9D7B92-7227-D142-AABD-B6B05FEAEDA9}">
      <dgm:prSet/>
      <dgm:spPr/>
      <dgm:t>
        <a:bodyPr/>
        <a:lstStyle/>
        <a:p>
          <a:pPr>
            <a:buNone/>
          </a:pPr>
          <a:r>
            <a:rPr lang="zh-TW" altLang="en-US"/>
            <a:t>獨家優惠</a:t>
          </a:r>
          <a:endParaRPr lang="zh-TW" altLang="en-US" dirty="0"/>
        </a:p>
      </dgm:t>
    </dgm:pt>
    <dgm:pt modelId="{D7A9B51B-0FAD-EC4A-B871-428CAE766678}" type="parTrans" cxnId="{016847CF-3283-7C4F-B2D9-0C226FC92763}">
      <dgm:prSet/>
      <dgm:spPr/>
      <dgm:t>
        <a:bodyPr/>
        <a:lstStyle/>
        <a:p>
          <a:endParaRPr lang="zh-TW" altLang="en-US"/>
        </a:p>
      </dgm:t>
    </dgm:pt>
    <dgm:pt modelId="{168B31CE-F40E-974B-BC00-10AF8B3C0A91}" type="sibTrans" cxnId="{016847CF-3283-7C4F-B2D9-0C226FC92763}">
      <dgm:prSet/>
      <dgm:spPr/>
      <dgm:t>
        <a:bodyPr/>
        <a:lstStyle/>
        <a:p>
          <a:endParaRPr lang="zh-TW" altLang="en-US"/>
        </a:p>
      </dgm:t>
    </dgm:pt>
    <dgm:pt modelId="{C75B1BAF-B37C-AB41-882C-69493B1790E1}">
      <dgm:prSet/>
      <dgm:spPr/>
      <dgm:t>
        <a:bodyPr/>
        <a:lstStyle/>
        <a:p>
          <a:pPr>
            <a:buNone/>
          </a:pPr>
          <a:r>
            <a:rPr lang="zh-TW" altLang="en-US" dirty="0"/>
            <a:t>媒體報導</a:t>
          </a:r>
        </a:p>
      </dgm:t>
    </dgm:pt>
    <dgm:pt modelId="{A69E4849-9EE5-564D-AF36-E67EFB8F63F7}" type="parTrans" cxnId="{9BDA5616-FE66-9847-8C05-96B406E98FD8}">
      <dgm:prSet/>
      <dgm:spPr/>
      <dgm:t>
        <a:bodyPr/>
        <a:lstStyle/>
        <a:p>
          <a:endParaRPr lang="zh-TW" altLang="en-US"/>
        </a:p>
      </dgm:t>
    </dgm:pt>
    <dgm:pt modelId="{FA89E8B9-D195-DD4E-B8F0-BA55C8BB6F9A}" type="sibTrans" cxnId="{9BDA5616-FE66-9847-8C05-96B406E98FD8}">
      <dgm:prSet/>
      <dgm:spPr/>
      <dgm:t>
        <a:bodyPr/>
        <a:lstStyle/>
        <a:p>
          <a:endParaRPr lang="zh-TW" altLang="en-US"/>
        </a:p>
      </dgm:t>
    </dgm:pt>
    <dgm:pt modelId="{CCC4247C-4EBD-8E4C-A9E3-D7D0DBE06D57}">
      <dgm:prSet/>
      <dgm:spPr/>
      <dgm:t>
        <a:bodyPr/>
        <a:lstStyle/>
        <a:p>
          <a:pPr>
            <a:buNone/>
          </a:pPr>
          <a:r>
            <a:rPr lang="zh-TW" altLang="en-US" dirty="0"/>
            <a:t>活動快訊</a:t>
          </a:r>
        </a:p>
      </dgm:t>
    </dgm:pt>
    <dgm:pt modelId="{BDAD80AB-4568-7B40-B8F7-C9EC1CDBD31C}" type="parTrans" cxnId="{2A78AC2E-2EC9-984F-B1F9-588512F29302}">
      <dgm:prSet/>
      <dgm:spPr/>
      <dgm:t>
        <a:bodyPr/>
        <a:lstStyle/>
        <a:p>
          <a:endParaRPr lang="zh-TW" altLang="en-US"/>
        </a:p>
      </dgm:t>
    </dgm:pt>
    <dgm:pt modelId="{8B08B0A7-E843-1748-9C61-DEE23154BB3D}" type="sibTrans" cxnId="{2A78AC2E-2EC9-984F-B1F9-588512F29302}">
      <dgm:prSet/>
      <dgm:spPr/>
      <dgm:t>
        <a:bodyPr/>
        <a:lstStyle/>
        <a:p>
          <a:endParaRPr lang="zh-TW" altLang="en-US"/>
        </a:p>
      </dgm:t>
    </dgm:pt>
    <dgm:pt modelId="{05C60CD4-B8A3-DB42-9EA1-34BFC35E8464}">
      <dgm:prSet/>
      <dgm:spPr/>
      <dgm:t>
        <a:bodyPr/>
        <a:lstStyle/>
        <a:p>
          <a:pPr>
            <a:buNone/>
          </a:pPr>
          <a:r>
            <a:rPr lang="zh-TW" altLang="en-US" dirty="0"/>
            <a:t>研選好文</a:t>
          </a:r>
        </a:p>
      </dgm:t>
    </dgm:pt>
    <dgm:pt modelId="{968F2B2E-AE7B-0946-BA04-0467B593AAAB}" type="parTrans" cxnId="{9C254DD0-BA95-AA46-85FB-7851CDA9ABC0}">
      <dgm:prSet/>
      <dgm:spPr/>
      <dgm:t>
        <a:bodyPr/>
        <a:lstStyle/>
        <a:p>
          <a:endParaRPr lang="zh-TW" altLang="en-US"/>
        </a:p>
      </dgm:t>
    </dgm:pt>
    <dgm:pt modelId="{1CFF75CD-B7CC-734D-B645-C4ECF5060EF6}" type="sibTrans" cxnId="{9C254DD0-BA95-AA46-85FB-7851CDA9ABC0}">
      <dgm:prSet/>
      <dgm:spPr/>
      <dgm:t>
        <a:bodyPr/>
        <a:lstStyle/>
        <a:p>
          <a:endParaRPr lang="zh-TW" altLang="en-US"/>
        </a:p>
      </dgm:t>
    </dgm:pt>
    <dgm:pt modelId="{CE02F88F-333E-8048-BC47-06F3617868A2}" type="pres">
      <dgm:prSet presAssocID="{A30AFF07-6FEF-8C46-8437-51494A78CBC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A569971-5D88-804C-9A5E-959EAAF184D6}" type="pres">
      <dgm:prSet presAssocID="{623D322F-FE25-7643-878D-1F8F26BA40E2}" presName="hierRoot1" presStyleCnt="0">
        <dgm:presLayoutVars>
          <dgm:hierBranch val="init"/>
        </dgm:presLayoutVars>
      </dgm:prSet>
      <dgm:spPr/>
    </dgm:pt>
    <dgm:pt modelId="{C6100D69-DF20-0C42-967C-3EA07218022D}" type="pres">
      <dgm:prSet presAssocID="{623D322F-FE25-7643-878D-1F8F26BA40E2}" presName="rootComposite1" presStyleCnt="0"/>
      <dgm:spPr/>
    </dgm:pt>
    <dgm:pt modelId="{CDB7DF48-05C9-E64B-BF8A-41F217520645}" type="pres">
      <dgm:prSet presAssocID="{623D322F-FE25-7643-878D-1F8F26BA40E2}" presName="rootText1" presStyleLbl="node0" presStyleIdx="0" presStyleCnt="1">
        <dgm:presLayoutVars>
          <dgm:chPref val="3"/>
        </dgm:presLayoutVars>
      </dgm:prSet>
      <dgm:spPr/>
    </dgm:pt>
    <dgm:pt modelId="{86E73CA0-C0C9-AB4B-8766-0349C4D6856B}" type="pres">
      <dgm:prSet presAssocID="{623D322F-FE25-7643-878D-1F8F26BA40E2}" presName="rootConnector1" presStyleLbl="node1" presStyleIdx="0" presStyleCnt="0"/>
      <dgm:spPr/>
    </dgm:pt>
    <dgm:pt modelId="{1CD90608-6596-3A46-9B80-BE9448F6D795}" type="pres">
      <dgm:prSet presAssocID="{623D322F-FE25-7643-878D-1F8F26BA40E2}" presName="hierChild2" presStyleCnt="0"/>
      <dgm:spPr/>
    </dgm:pt>
    <dgm:pt modelId="{1DB094B7-A542-4C4B-A381-E1EC99905B64}" type="pres">
      <dgm:prSet presAssocID="{889449FE-0ADB-DE49-85EB-C0BD84E3CE73}" presName="Name37" presStyleLbl="parChTrans1D2" presStyleIdx="0" presStyleCnt="8"/>
      <dgm:spPr/>
    </dgm:pt>
    <dgm:pt modelId="{A6BACED2-3995-A841-B02C-59F90278F482}" type="pres">
      <dgm:prSet presAssocID="{67F0489E-299E-3842-9B9F-8A6F706EF654}" presName="hierRoot2" presStyleCnt="0">
        <dgm:presLayoutVars>
          <dgm:hierBranch val="init"/>
        </dgm:presLayoutVars>
      </dgm:prSet>
      <dgm:spPr/>
    </dgm:pt>
    <dgm:pt modelId="{98BBD8C6-A6BD-AB45-A186-CCF24509D090}" type="pres">
      <dgm:prSet presAssocID="{67F0489E-299E-3842-9B9F-8A6F706EF654}" presName="rootComposite" presStyleCnt="0"/>
      <dgm:spPr/>
    </dgm:pt>
    <dgm:pt modelId="{379068FF-BD39-F043-9F5C-411B87A653B1}" type="pres">
      <dgm:prSet presAssocID="{67F0489E-299E-3842-9B9F-8A6F706EF654}" presName="rootText" presStyleLbl="node2" presStyleIdx="0" presStyleCnt="8">
        <dgm:presLayoutVars>
          <dgm:chPref val="3"/>
        </dgm:presLayoutVars>
      </dgm:prSet>
      <dgm:spPr/>
    </dgm:pt>
    <dgm:pt modelId="{C2FE8A73-380D-C343-839D-D7FF76C3263E}" type="pres">
      <dgm:prSet presAssocID="{67F0489E-299E-3842-9B9F-8A6F706EF654}" presName="rootConnector" presStyleLbl="node2" presStyleIdx="0" presStyleCnt="8"/>
      <dgm:spPr/>
    </dgm:pt>
    <dgm:pt modelId="{DB80BA27-B299-094A-8CD6-7D2AB6AD4A05}" type="pres">
      <dgm:prSet presAssocID="{67F0489E-299E-3842-9B9F-8A6F706EF654}" presName="hierChild4" presStyleCnt="0"/>
      <dgm:spPr/>
    </dgm:pt>
    <dgm:pt modelId="{74CF4572-8049-8841-A8F7-5193A2F1D8F3}" type="pres">
      <dgm:prSet presAssocID="{72224F65-3D5A-4848-9EA1-BE0ED40C201A}" presName="Name37" presStyleLbl="parChTrans1D3" presStyleIdx="0" presStyleCnt="17"/>
      <dgm:spPr/>
    </dgm:pt>
    <dgm:pt modelId="{16BD1E49-BB9F-9342-A986-131FB892D7D3}" type="pres">
      <dgm:prSet presAssocID="{80F8E777-549F-C44C-A98B-50DAF5E0E9B2}" presName="hierRoot2" presStyleCnt="0">
        <dgm:presLayoutVars>
          <dgm:hierBranch val="init"/>
        </dgm:presLayoutVars>
      </dgm:prSet>
      <dgm:spPr/>
    </dgm:pt>
    <dgm:pt modelId="{FEDB2E47-4594-F344-829A-D23D42B368DB}" type="pres">
      <dgm:prSet presAssocID="{80F8E777-549F-C44C-A98B-50DAF5E0E9B2}" presName="rootComposite" presStyleCnt="0"/>
      <dgm:spPr/>
    </dgm:pt>
    <dgm:pt modelId="{CAF81D0B-A76E-8440-8CF4-13CC27652E27}" type="pres">
      <dgm:prSet presAssocID="{80F8E777-549F-C44C-A98B-50DAF5E0E9B2}" presName="rootText" presStyleLbl="node3" presStyleIdx="0" presStyleCnt="17">
        <dgm:presLayoutVars>
          <dgm:chPref val="3"/>
        </dgm:presLayoutVars>
      </dgm:prSet>
      <dgm:spPr/>
    </dgm:pt>
    <dgm:pt modelId="{0BFB6133-098A-9B4C-B812-990D6470E7D4}" type="pres">
      <dgm:prSet presAssocID="{80F8E777-549F-C44C-A98B-50DAF5E0E9B2}" presName="rootConnector" presStyleLbl="node3" presStyleIdx="0" presStyleCnt="17"/>
      <dgm:spPr/>
    </dgm:pt>
    <dgm:pt modelId="{1F5D8B4E-2D59-4B49-B02E-AA037F03E5EE}" type="pres">
      <dgm:prSet presAssocID="{80F8E777-549F-C44C-A98B-50DAF5E0E9B2}" presName="hierChild4" presStyleCnt="0"/>
      <dgm:spPr/>
    </dgm:pt>
    <dgm:pt modelId="{C5A1625B-6EFF-9B43-A2E8-82239BE2D002}" type="pres">
      <dgm:prSet presAssocID="{80F8E777-549F-C44C-A98B-50DAF5E0E9B2}" presName="hierChild5" presStyleCnt="0"/>
      <dgm:spPr/>
    </dgm:pt>
    <dgm:pt modelId="{CD929F2D-45AD-EA42-8648-E72E63AD8434}" type="pres">
      <dgm:prSet presAssocID="{4A0994A2-E477-C74C-9C9C-C7F68DC99B87}" presName="Name37" presStyleLbl="parChTrans1D3" presStyleIdx="1" presStyleCnt="17"/>
      <dgm:spPr/>
    </dgm:pt>
    <dgm:pt modelId="{DB7EFE56-330A-6945-A786-3A499A884034}" type="pres">
      <dgm:prSet presAssocID="{D722F95C-DFC9-8A4F-92E9-EE80D1C78250}" presName="hierRoot2" presStyleCnt="0">
        <dgm:presLayoutVars>
          <dgm:hierBranch val="init"/>
        </dgm:presLayoutVars>
      </dgm:prSet>
      <dgm:spPr/>
    </dgm:pt>
    <dgm:pt modelId="{97FAC0B6-07CC-8443-8DDF-85F2833F3486}" type="pres">
      <dgm:prSet presAssocID="{D722F95C-DFC9-8A4F-92E9-EE80D1C78250}" presName="rootComposite" presStyleCnt="0"/>
      <dgm:spPr/>
    </dgm:pt>
    <dgm:pt modelId="{9D16A3F2-0E98-5C4A-A02B-333B32CCA404}" type="pres">
      <dgm:prSet presAssocID="{D722F95C-DFC9-8A4F-92E9-EE80D1C78250}" presName="rootText" presStyleLbl="node3" presStyleIdx="1" presStyleCnt="17">
        <dgm:presLayoutVars>
          <dgm:chPref val="3"/>
        </dgm:presLayoutVars>
      </dgm:prSet>
      <dgm:spPr/>
    </dgm:pt>
    <dgm:pt modelId="{88096985-9CC5-CB4F-846C-C55BDCD90B52}" type="pres">
      <dgm:prSet presAssocID="{D722F95C-DFC9-8A4F-92E9-EE80D1C78250}" presName="rootConnector" presStyleLbl="node3" presStyleIdx="1" presStyleCnt="17"/>
      <dgm:spPr/>
    </dgm:pt>
    <dgm:pt modelId="{880F4781-A2C5-C641-B96A-7EFBBA4189EE}" type="pres">
      <dgm:prSet presAssocID="{D722F95C-DFC9-8A4F-92E9-EE80D1C78250}" presName="hierChild4" presStyleCnt="0"/>
      <dgm:spPr/>
    </dgm:pt>
    <dgm:pt modelId="{81B3FEE0-526F-8546-AC2C-107C807A3CA7}" type="pres">
      <dgm:prSet presAssocID="{D722F95C-DFC9-8A4F-92E9-EE80D1C78250}" presName="hierChild5" presStyleCnt="0"/>
      <dgm:spPr/>
    </dgm:pt>
    <dgm:pt modelId="{62D43C4E-B206-2243-8435-3A792CE3145F}" type="pres">
      <dgm:prSet presAssocID="{FF564E83-64BE-2D4B-A5D8-D59D30D77428}" presName="Name37" presStyleLbl="parChTrans1D3" presStyleIdx="2" presStyleCnt="17"/>
      <dgm:spPr/>
    </dgm:pt>
    <dgm:pt modelId="{535D3E8B-2206-7243-827B-21820E74ACDE}" type="pres">
      <dgm:prSet presAssocID="{57B4DF6F-4E47-3341-B30F-9777E5C4B7E6}" presName="hierRoot2" presStyleCnt="0">
        <dgm:presLayoutVars>
          <dgm:hierBranch val="init"/>
        </dgm:presLayoutVars>
      </dgm:prSet>
      <dgm:spPr/>
    </dgm:pt>
    <dgm:pt modelId="{BDA55FED-4DB5-CC49-8B08-90510BDBAE7D}" type="pres">
      <dgm:prSet presAssocID="{57B4DF6F-4E47-3341-B30F-9777E5C4B7E6}" presName="rootComposite" presStyleCnt="0"/>
      <dgm:spPr/>
    </dgm:pt>
    <dgm:pt modelId="{CC3AE4C2-F61D-3A48-93FD-18B223C4811F}" type="pres">
      <dgm:prSet presAssocID="{57B4DF6F-4E47-3341-B30F-9777E5C4B7E6}" presName="rootText" presStyleLbl="node3" presStyleIdx="2" presStyleCnt="17">
        <dgm:presLayoutVars>
          <dgm:chPref val="3"/>
        </dgm:presLayoutVars>
      </dgm:prSet>
      <dgm:spPr/>
    </dgm:pt>
    <dgm:pt modelId="{CC9F0413-A892-374F-B042-7C22A7C65956}" type="pres">
      <dgm:prSet presAssocID="{57B4DF6F-4E47-3341-B30F-9777E5C4B7E6}" presName="rootConnector" presStyleLbl="node3" presStyleIdx="2" presStyleCnt="17"/>
      <dgm:spPr/>
    </dgm:pt>
    <dgm:pt modelId="{28C14D3F-F907-D24E-84FB-832F7365F007}" type="pres">
      <dgm:prSet presAssocID="{57B4DF6F-4E47-3341-B30F-9777E5C4B7E6}" presName="hierChild4" presStyleCnt="0"/>
      <dgm:spPr/>
    </dgm:pt>
    <dgm:pt modelId="{0B2D0D22-5191-284C-8FB4-655A76567ECE}" type="pres">
      <dgm:prSet presAssocID="{57B4DF6F-4E47-3341-B30F-9777E5C4B7E6}" presName="hierChild5" presStyleCnt="0"/>
      <dgm:spPr/>
    </dgm:pt>
    <dgm:pt modelId="{6396A22A-2865-A343-875D-E6D0C6FD14BE}" type="pres">
      <dgm:prSet presAssocID="{67F0489E-299E-3842-9B9F-8A6F706EF654}" presName="hierChild5" presStyleCnt="0"/>
      <dgm:spPr/>
    </dgm:pt>
    <dgm:pt modelId="{B780FA9A-F841-2047-BBE2-4134BB695C4D}" type="pres">
      <dgm:prSet presAssocID="{49FF707E-0480-2947-B6A0-18AA181EA2A8}" presName="Name37" presStyleLbl="parChTrans1D2" presStyleIdx="1" presStyleCnt="8"/>
      <dgm:spPr/>
    </dgm:pt>
    <dgm:pt modelId="{A78F0164-9E5C-AF48-A693-4B5D4616D7BA}" type="pres">
      <dgm:prSet presAssocID="{87001123-CB0C-2441-94DD-2228020EB5B9}" presName="hierRoot2" presStyleCnt="0">
        <dgm:presLayoutVars>
          <dgm:hierBranch val="init"/>
        </dgm:presLayoutVars>
      </dgm:prSet>
      <dgm:spPr/>
    </dgm:pt>
    <dgm:pt modelId="{E89C5359-3245-1D44-B928-4BE4730A2E70}" type="pres">
      <dgm:prSet presAssocID="{87001123-CB0C-2441-94DD-2228020EB5B9}" presName="rootComposite" presStyleCnt="0"/>
      <dgm:spPr/>
    </dgm:pt>
    <dgm:pt modelId="{18A04A20-C22E-AC40-A568-5DE067CC5E45}" type="pres">
      <dgm:prSet presAssocID="{87001123-CB0C-2441-94DD-2228020EB5B9}" presName="rootText" presStyleLbl="node2" presStyleIdx="1" presStyleCnt="8">
        <dgm:presLayoutVars>
          <dgm:chPref val="3"/>
        </dgm:presLayoutVars>
      </dgm:prSet>
      <dgm:spPr/>
    </dgm:pt>
    <dgm:pt modelId="{3F348734-0075-EE4A-A3B6-0E478C39510A}" type="pres">
      <dgm:prSet presAssocID="{87001123-CB0C-2441-94DD-2228020EB5B9}" presName="rootConnector" presStyleLbl="node2" presStyleIdx="1" presStyleCnt="8"/>
      <dgm:spPr/>
    </dgm:pt>
    <dgm:pt modelId="{23AEB338-B017-EF48-8187-A0257798CC97}" type="pres">
      <dgm:prSet presAssocID="{87001123-CB0C-2441-94DD-2228020EB5B9}" presName="hierChild4" presStyleCnt="0"/>
      <dgm:spPr/>
    </dgm:pt>
    <dgm:pt modelId="{8BB034AA-A24D-8943-A790-7A5FF4E297FD}" type="pres">
      <dgm:prSet presAssocID="{C4BD4C99-957A-4D4C-837A-37DDFB71BEF2}" presName="Name37" presStyleLbl="parChTrans1D3" presStyleIdx="3" presStyleCnt="17"/>
      <dgm:spPr/>
    </dgm:pt>
    <dgm:pt modelId="{2007C1A2-16FA-4C44-B9DE-7DD85374EAAE}" type="pres">
      <dgm:prSet presAssocID="{1244EF9B-95CC-F14E-8B2B-50E041CA2A73}" presName="hierRoot2" presStyleCnt="0">
        <dgm:presLayoutVars>
          <dgm:hierBranch val="init"/>
        </dgm:presLayoutVars>
      </dgm:prSet>
      <dgm:spPr/>
    </dgm:pt>
    <dgm:pt modelId="{67FC9B46-4EBA-8F4C-871C-F125DDF6F954}" type="pres">
      <dgm:prSet presAssocID="{1244EF9B-95CC-F14E-8B2B-50E041CA2A73}" presName="rootComposite" presStyleCnt="0"/>
      <dgm:spPr/>
    </dgm:pt>
    <dgm:pt modelId="{1492BC87-8CFB-3344-8BE5-B81E38A6990E}" type="pres">
      <dgm:prSet presAssocID="{1244EF9B-95CC-F14E-8B2B-50E041CA2A73}" presName="rootText" presStyleLbl="node3" presStyleIdx="3" presStyleCnt="17">
        <dgm:presLayoutVars>
          <dgm:chPref val="3"/>
        </dgm:presLayoutVars>
      </dgm:prSet>
      <dgm:spPr/>
    </dgm:pt>
    <dgm:pt modelId="{EF160071-8F31-7549-8B1D-0DEDDD78BBDD}" type="pres">
      <dgm:prSet presAssocID="{1244EF9B-95CC-F14E-8B2B-50E041CA2A73}" presName="rootConnector" presStyleLbl="node3" presStyleIdx="3" presStyleCnt="17"/>
      <dgm:spPr/>
    </dgm:pt>
    <dgm:pt modelId="{732AA2D2-9ACC-E34B-8547-EFCE21830509}" type="pres">
      <dgm:prSet presAssocID="{1244EF9B-95CC-F14E-8B2B-50E041CA2A73}" presName="hierChild4" presStyleCnt="0"/>
      <dgm:spPr/>
    </dgm:pt>
    <dgm:pt modelId="{99D1EA2B-B6E2-BF48-ABE0-EE8A5ABDDFE8}" type="pres">
      <dgm:prSet presAssocID="{1244EF9B-95CC-F14E-8B2B-50E041CA2A73}" presName="hierChild5" presStyleCnt="0"/>
      <dgm:spPr/>
    </dgm:pt>
    <dgm:pt modelId="{7299CA8E-7D8D-6444-A46D-293314F64C7D}" type="pres">
      <dgm:prSet presAssocID="{67791CEA-865E-3941-A46A-0ADF3EE8C366}" presName="Name37" presStyleLbl="parChTrans1D3" presStyleIdx="4" presStyleCnt="17"/>
      <dgm:spPr/>
    </dgm:pt>
    <dgm:pt modelId="{BF528084-7CD2-D84C-B265-5416912091C7}" type="pres">
      <dgm:prSet presAssocID="{29A627B3-1DFC-F340-A159-EA017EA87E7F}" presName="hierRoot2" presStyleCnt="0">
        <dgm:presLayoutVars>
          <dgm:hierBranch val="init"/>
        </dgm:presLayoutVars>
      </dgm:prSet>
      <dgm:spPr/>
    </dgm:pt>
    <dgm:pt modelId="{CCD2EFD4-759F-894C-9B50-F42840156B58}" type="pres">
      <dgm:prSet presAssocID="{29A627B3-1DFC-F340-A159-EA017EA87E7F}" presName="rootComposite" presStyleCnt="0"/>
      <dgm:spPr/>
    </dgm:pt>
    <dgm:pt modelId="{9582E22C-817B-E04C-91FA-F0EDF8688EF6}" type="pres">
      <dgm:prSet presAssocID="{29A627B3-1DFC-F340-A159-EA017EA87E7F}" presName="rootText" presStyleLbl="node3" presStyleIdx="4" presStyleCnt="17">
        <dgm:presLayoutVars>
          <dgm:chPref val="3"/>
        </dgm:presLayoutVars>
      </dgm:prSet>
      <dgm:spPr/>
    </dgm:pt>
    <dgm:pt modelId="{87429A3B-4440-1144-A095-22330731ADD5}" type="pres">
      <dgm:prSet presAssocID="{29A627B3-1DFC-F340-A159-EA017EA87E7F}" presName="rootConnector" presStyleLbl="node3" presStyleIdx="4" presStyleCnt="17"/>
      <dgm:spPr/>
    </dgm:pt>
    <dgm:pt modelId="{FF86A142-5C96-8149-9B5D-1875DDCB0A2E}" type="pres">
      <dgm:prSet presAssocID="{29A627B3-1DFC-F340-A159-EA017EA87E7F}" presName="hierChild4" presStyleCnt="0"/>
      <dgm:spPr/>
    </dgm:pt>
    <dgm:pt modelId="{94C1C22A-8060-D849-8968-54B671BAE476}" type="pres">
      <dgm:prSet presAssocID="{29A627B3-1DFC-F340-A159-EA017EA87E7F}" presName="hierChild5" presStyleCnt="0"/>
      <dgm:spPr/>
    </dgm:pt>
    <dgm:pt modelId="{C568CD65-93AA-544C-8448-CB78E2E0A59C}" type="pres">
      <dgm:prSet presAssocID="{87001123-CB0C-2441-94DD-2228020EB5B9}" presName="hierChild5" presStyleCnt="0"/>
      <dgm:spPr/>
    </dgm:pt>
    <dgm:pt modelId="{9C17B2B4-FADE-AA4B-847A-3E1C52A349DB}" type="pres">
      <dgm:prSet presAssocID="{3A255006-C166-C544-8BC6-12DBF3DB40C0}" presName="Name37" presStyleLbl="parChTrans1D2" presStyleIdx="2" presStyleCnt="8"/>
      <dgm:spPr/>
    </dgm:pt>
    <dgm:pt modelId="{490102A9-57E5-024B-9604-0C0E405C8D47}" type="pres">
      <dgm:prSet presAssocID="{954DA48C-0CBB-3943-BECF-05EB459BE7C2}" presName="hierRoot2" presStyleCnt="0">
        <dgm:presLayoutVars>
          <dgm:hierBranch val="init"/>
        </dgm:presLayoutVars>
      </dgm:prSet>
      <dgm:spPr/>
    </dgm:pt>
    <dgm:pt modelId="{051EA763-9CC3-4948-9987-3BB1D7059F8D}" type="pres">
      <dgm:prSet presAssocID="{954DA48C-0CBB-3943-BECF-05EB459BE7C2}" presName="rootComposite" presStyleCnt="0"/>
      <dgm:spPr/>
    </dgm:pt>
    <dgm:pt modelId="{1E96E19D-230C-AB42-B346-455864E9042B}" type="pres">
      <dgm:prSet presAssocID="{954DA48C-0CBB-3943-BECF-05EB459BE7C2}" presName="rootText" presStyleLbl="node2" presStyleIdx="2" presStyleCnt="8">
        <dgm:presLayoutVars>
          <dgm:chPref val="3"/>
        </dgm:presLayoutVars>
      </dgm:prSet>
      <dgm:spPr/>
    </dgm:pt>
    <dgm:pt modelId="{918A8121-EEC4-0B41-8F69-87AC266F5943}" type="pres">
      <dgm:prSet presAssocID="{954DA48C-0CBB-3943-BECF-05EB459BE7C2}" presName="rootConnector" presStyleLbl="node2" presStyleIdx="2" presStyleCnt="8"/>
      <dgm:spPr/>
    </dgm:pt>
    <dgm:pt modelId="{92F2C2CB-9EF6-D84B-8674-887F4B1365B1}" type="pres">
      <dgm:prSet presAssocID="{954DA48C-0CBB-3943-BECF-05EB459BE7C2}" presName="hierChild4" presStyleCnt="0"/>
      <dgm:spPr/>
    </dgm:pt>
    <dgm:pt modelId="{73C659B4-6D71-E240-935C-CB49BE511CA6}" type="pres">
      <dgm:prSet presAssocID="{FFBEFFC7-C25A-AC41-AAB0-7410849AA844}" presName="Name37" presStyleLbl="parChTrans1D3" presStyleIdx="5" presStyleCnt="17"/>
      <dgm:spPr/>
    </dgm:pt>
    <dgm:pt modelId="{61820D47-0304-A74A-8BA0-78F8B815F707}" type="pres">
      <dgm:prSet presAssocID="{C39E0BE8-59EF-904F-BADE-FE987B9024C1}" presName="hierRoot2" presStyleCnt="0">
        <dgm:presLayoutVars>
          <dgm:hierBranch val="init"/>
        </dgm:presLayoutVars>
      </dgm:prSet>
      <dgm:spPr/>
    </dgm:pt>
    <dgm:pt modelId="{FE0CF0F3-D7B2-4D4C-BDDD-349CA0FE83B1}" type="pres">
      <dgm:prSet presAssocID="{C39E0BE8-59EF-904F-BADE-FE987B9024C1}" presName="rootComposite" presStyleCnt="0"/>
      <dgm:spPr/>
    </dgm:pt>
    <dgm:pt modelId="{8DD54AC8-9D07-5E4A-8539-B76D912B3F61}" type="pres">
      <dgm:prSet presAssocID="{C39E0BE8-59EF-904F-BADE-FE987B9024C1}" presName="rootText" presStyleLbl="node3" presStyleIdx="5" presStyleCnt="17">
        <dgm:presLayoutVars>
          <dgm:chPref val="3"/>
        </dgm:presLayoutVars>
      </dgm:prSet>
      <dgm:spPr/>
    </dgm:pt>
    <dgm:pt modelId="{F696A44A-35FD-F244-8993-FADFA338633B}" type="pres">
      <dgm:prSet presAssocID="{C39E0BE8-59EF-904F-BADE-FE987B9024C1}" presName="rootConnector" presStyleLbl="node3" presStyleIdx="5" presStyleCnt="17"/>
      <dgm:spPr/>
    </dgm:pt>
    <dgm:pt modelId="{6AA2652B-442E-9745-B8AE-CF4E522DC109}" type="pres">
      <dgm:prSet presAssocID="{C39E0BE8-59EF-904F-BADE-FE987B9024C1}" presName="hierChild4" presStyleCnt="0"/>
      <dgm:spPr/>
    </dgm:pt>
    <dgm:pt modelId="{59780B2D-6C6C-9D43-8CA2-ED01AD4BE9EA}" type="pres">
      <dgm:prSet presAssocID="{C39E0BE8-59EF-904F-BADE-FE987B9024C1}" presName="hierChild5" presStyleCnt="0"/>
      <dgm:spPr/>
    </dgm:pt>
    <dgm:pt modelId="{9F9350A7-0713-B547-841C-765A94E690A6}" type="pres">
      <dgm:prSet presAssocID="{42CB900C-FC9B-2C4B-B22E-DD3ABCC73D0E}" presName="Name37" presStyleLbl="parChTrans1D3" presStyleIdx="6" presStyleCnt="17"/>
      <dgm:spPr/>
    </dgm:pt>
    <dgm:pt modelId="{C0568CC8-1CC8-2242-A43D-4C638951300C}" type="pres">
      <dgm:prSet presAssocID="{38ED26E8-BC89-434D-A60B-15D8F1DE746E}" presName="hierRoot2" presStyleCnt="0">
        <dgm:presLayoutVars>
          <dgm:hierBranch val="init"/>
        </dgm:presLayoutVars>
      </dgm:prSet>
      <dgm:spPr/>
    </dgm:pt>
    <dgm:pt modelId="{86EADB93-0EBC-354B-B854-46BE068145AD}" type="pres">
      <dgm:prSet presAssocID="{38ED26E8-BC89-434D-A60B-15D8F1DE746E}" presName="rootComposite" presStyleCnt="0"/>
      <dgm:spPr/>
    </dgm:pt>
    <dgm:pt modelId="{B6B70471-1179-D042-81E2-B9E9D2E93EF9}" type="pres">
      <dgm:prSet presAssocID="{38ED26E8-BC89-434D-A60B-15D8F1DE746E}" presName="rootText" presStyleLbl="node3" presStyleIdx="6" presStyleCnt="17">
        <dgm:presLayoutVars>
          <dgm:chPref val="3"/>
        </dgm:presLayoutVars>
      </dgm:prSet>
      <dgm:spPr/>
    </dgm:pt>
    <dgm:pt modelId="{01C04AB0-CF7D-B647-BC07-5515B65D767C}" type="pres">
      <dgm:prSet presAssocID="{38ED26E8-BC89-434D-A60B-15D8F1DE746E}" presName="rootConnector" presStyleLbl="node3" presStyleIdx="6" presStyleCnt="17"/>
      <dgm:spPr/>
    </dgm:pt>
    <dgm:pt modelId="{EBF08F0D-7717-E94B-85AE-1804CEDAA6CE}" type="pres">
      <dgm:prSet presAssocID="{38ED26E8-BC89-434D-A60B-15D8F1DE746E}" presName="hierChild4" presStyleCnt="0"/>
      <dgm:spPr/>
    </dgm:pt>
    <dgm:pt modelId="{530528DF-AA92-E64E-B8DB-6113A7966DED}" type="pres">
      <dgm:prSet presAssocID="{38ED26E8-BC89-434D-A60B-15D8F1DE746E}" presName="hierChild5" presStyleCnt="0"/>
      <dgm:spPr/>
    </dgm:pt>
    <dgm:pt modelId="{62AF7C18-2085-ED4A-9243-9E21F98E40A2}" type="pres">
      <dgm:prSet presAssocID="{54DB7EEF-87B3-2544-AD4D-80DE6C934A14}" presName="Name37" presStyleLbl="parChTrans1D3" presStyleIdx="7" presStyleCnt="17"/>
      <dgm:spPr/>
    </dgm:pt>
    <dgm:pt modelId="{296009C4-6196-B243-BC87-C9186879FB27}" type="pres">
      <dgm:prSet presAssocID="{FA68EE7B-52AD-A642-B0DA-D720AAA29631}" presName="hierRoot2" presStyleCnt="0">
        <dgm:presLayoutVars>
          <dgm:hierBranch val="init"/>
        </dgm:presLayoutVars>
      </dgm:prSet>
      <dgm:spPr/>
    </dgm:pt>
    <dgm:pt modelId="{EDA70F50-AFE7-5647-8A8E-792E6C154984}" type="pres">
      <dgm:prSet presAssocID="{FA68EE7B-52AD-A642-B0DA-D720AAA29631}" presName="rootComposite" presStyleCnt="0"/>
      <dgm:spPr/>
    </dgm:pt>
    <dgm:pt modelId="{5CB37A30-5C65-314E-AC04-600204FDE7BC}" type="pres">
      <dgm:prSet presAssocID="{FA68EE7B-52AD-A642-B0DA-D720AAA29631}" presName="rootText" presStyleLbl="node3" presStyleIdx="7" presStyleCnt="17">
        <dgm:presLayoutVars>
          <dgm:chPref val="3"/>
        </dgm:presLayoutVars>
      </dgm:prSet>
      <dgm:spPr/>
    </dgm:pt>
    <dgm:pt modelId="{9431F8A9-48B3-254F-99E7-4C0A2E1BF66A}" type="pres">
      <dgm:prSet presAssocID="{FA68EE7B-52AD-A642-B0DA-D720AAA29631}" presName="rootConnector" presStyleLbl="node3" presStyleIdx="7" presStyleCnt="17"/>
      <dgm:spPr/>
    </dgm:pt>
    <dgm:pt modelId="{8ABDF15A-6BA6-2040-B3DE-3411540D8B18}" type="pres">
      <dgm:prSet presAssocID="{FA68EE7B-52AD-A642-B0DA-D720AAA29631}" presName="hierChild4" presStyleCnt="0"/>
      <dgm:spPr/>
    </dgm:pt>
    <dgm:pt modelId="{4A8E116D-8D62-7941-BB4D-0002860A7C94}" type="pres">
      <dgm:prSet presAssocID="{FA68EE7B-52AD-A642-B0DA-D720AAA29631}" presName="hierChild5" presStyleCnt="0"/>
      <dgm:spPr/>
    </dgm:pt>
    <dgm:pt modelId="{E6983AB6-7656-D44E-953C-C02563C3086E}" type="pres">
      <dgm:prSet presAssocID="{9839F7D9-B30D-4C4C-BF92-434D8D0B853E}" presName="Name37" presStyleLbl="parChTrans1D3" presStyleIdx="8" presStyleCnt="17"/>
      <dgm:spPr/>
    </dgm:pt>
    <dgm:pt modelId="{F6627635-B6AA-A647-9838-3EFA205DF9B6}" type="pres">
      <dgm:prSet presAssocID="{97671788-1D05-D749-9A28-5B6540CC36CC}" presName="hierRoot2" presStyleCnt="0">
        <dgm:presLayoutVars>
          <dgm:hierBranch val="init"/>
        </dgm:presLayoutVars>
      </dgm:prSet>
      <dgm:spPr/>
    </dgm:pt>
    <dgm:pt modelId="{F6E688A5-3EA5-9F4B-A866-4D72BA811AA1}" type="pres">
      <dgm:prSet presAssocID="{97671788-1D05-D749-9A28-5B6540CC36CC}" presName="rootComposite" presStyleCnt="0"/>
      <dgm:spPr/>
    </dgm:pt>
    <dgm:pt modelId="{FCD3E9A8-BF69-9E44-90BE-37B955C502A1}" type="pres">
      <dgm:prSet presAssocID="{97671788-1D05-D749-9A28-5B6540CC36CC}" presName="rootText" presStyleLbl="node3" presStyleIdx="8" presStyleCnt="17">
        <dgm:presLayoutVars>
          <dgm:chPref val="3"/>
        </dgm:presLayoutVars>
      </dgm:prSet>
      <dgm:spPr/>
    </dgm:pt>
    <dgm:pt modelId="{96E7F0DA-A93D-AC4D-9A5E-3F5585AB7DAA}" type="pres">
      <dgm:prSet presAssocID="{97671788-1D05-D749-9A28-5B6540CC36CC}" presName="rootConnector" presStyleLbl="node3" presStyleIdx="8" presStyleCnt="17"/>
      <dgm:spPr/>
    </dgm:pt>
    <dgm:pt modelId="{B77A99C0-A992-B74F-9DB6-528C6D2183BD}" type="pres">
      <dgm:prSet presAssocID="{97671788-1D05-D749-9A28-5B6540CC36CC}" presName="hierChild4" presStyleCnt="0"/>
      <dgm:spPr/>
    </dgm:pt>
    <dgm:pt modelId="{31B112A5-C3C0-8B49-8DA9-151448C9E0DA}" type="pres">
      <dgm:prSet presAssocID="{97671788-1D05-D749-9A28-5B6540CC36CC}" presName="hierChild5" presStyleCnt="0"/>
      <dgm:spPr/>
    </dgm:pt>
    <dgm:pt modelId="{71E792B6-25AD-0745-BE70-A1C5559A7D67}" type="pres">
      <dgm:prSet presAssocID="{954DA48C-0CBB-3943-BECF-05EB459BE7C2}" presName="hierChild5" presStyleCnt="0"/>
      <dgm:spPr/>
    </dgm:pt>
    <dgm:pt modelId="{8513F635-8619-3B46-842F-D740C9C4EAD6}" type="pres">
      <dgm:prSet presAssocID="{2AD8E3EB-EDF9-AE40-BE8A-27705E8A75C6}" presName="Name37" presStyleLbl="parChTrans1D2" presStyleIdx="3" presStyleCnt="8"/>
      <dgm:spPr/>
    </dgm:pt>
    <dgm:pt modelId="{A34F5FE9-D3AD-5A4A-A356-E73C51F4F25C}" type="pres">
      <dgm:prSet presAssocID="{29F67117-AD5C-D04E-B977-7AA8EDF9F62D}" presName="hierRoot2" presStyleCnt="0">
        <dgm:presLayoutVars>
          <dgm:hierBranch val="init"/>
        </dgm:presLayoutVars>
      </dgm:prSet>
      <dgm:spPr/>
    </dgm:pt>
    <dgm:pt modelId="{895FAC8B-689F-D145-AC87-85ADAACF680F}" type="pres">
      <dgm:prSet presAssocID="{29F67117-AD5C-D04E-B977-7AA8EDF9F62D}" presName="rootComposite" presStyleCnt="0"/>
      <dgm:spPr/>
    </dgm:pt>
    <dgm:pt modelId="{49B61F67-6338-1249-A660-DC9C551E0A76}" type="pres">
      <dgm:prSet presAssocID="{29F67117-AD5C-D04E-B977-7AA8EDF9F62D}" presName="rootText" presStyleLbl="node2" presStyleIdx="3" presStyleCnt="8">
        <dgm:presLayoutVars>
          <dgm:chPref val="3"/>
        </dgm:presLayoutVars>
      </dgm:prSet>
      <dgm:spPr/>
    </dgm:pt>
    <dgm:pt modelId="{9956C4CE-485C-7644-8450-B1AD2AFAD076}" type="pres">
      <dgm:prSet presAssocID="{29F67117-AD5C-D04E-B977-7AA8EDF9F62D}" presName="rootConnector" presStyleLbl="node2" presStyleIdx="3" presStyleCnt="8"/>
      <dgm:spPr/>
    </dgm:pt>
    <dgm:pt modelId="{8096F29A-FCB1-834E-8881-BF613D5CD9DE}" type="pres">
      <dgm:prSet presAssocID="{29F67117-AD5C-D04E-B977-7AA8EDF9F62D}" presName="hierChild4" presStyleCnt="0"/>
      <dgm:spPr/>
    </dgm:pt>
    <dgm:pt modelId="{A549D37B-D369-854D-8404-31263513B641}" type="pres">
      <dgm:prSet presAssocID="{A69E4849-9EE5-564D-AF36-E67EFB8F63F7}" presName="Name37" presStyleLbl="parChTrans1D3" presStyleIdx="9" presStyleCnt="17"/>
      <dgm:spPr/>
    </dgm:pt>
    <dgm:pt modelId="{1239D0BE-7F2F-CB4E-8351-EB45C1DD6962}" type="pres">
      <dgm:prSet presAssocID="{C75B1BAF-B37C-AB41-882C-69493B1790E1}" presName="hierRoot2" presStyleCnt="0">
        <dgm:presLayoutVars>
          <dgm:hierBranch val="init"/>
        </dgm:presLayoutVars>
      </dgm:prSet>
      <dgm:spPr/>
    </dgm:pt>
    <dgm:pt modelId="{369B6FD7-89B5-4040-9F78-12D5D284F546}" type="pres">
      <dgm:prSet presAssocID="{C75B1BAF-B37C-AB41-882C-69493B1790E1}" presName="rootComposite" presStyleCnt="0"/>
      <dgm:spPr/>
    </dgm:pt>
    <dgm:pt modelId="{996B19FD-2DE3-7B49-BDC4-20C73748A006}" type="pres">
      <dgm:prSet presAssocID="{C75B1BAF-B37C-AB41-882C-69493B1790E1}" presName="rootText" presStyleLbl="node3" presStyleIdx="9" presStyleCnt="17">
        <dgm:presLayoutVars>
          <dgm:chPref val="3"/>
        </dgm:presLayoutVars>
      </dgm:prSet>
      <dgm:spPr/>
    </dgm:pt>
    <dgm:pt modelId="{125E6FC9-3699-3F4E-A759-DBB4A8991BBD}" type="pres">
      <dgm:prSet presAssocID="{C75B1BAF-B37C-AB41-882C-69493B1790E1}" presName="rootConnector" presStyleLbl="node3" presStyleIdx="9" presStyleCnt="17"/>
      <dgm:spPr/>
    </dgm:pt>
    <dgm:pt modelId="{377A89AD-51A5-914B-A92C-102587B9AFED}" type="pres">
      <dgm:prSet presAssocID="{C75B1BAF-B37C-AB41-882C-69493B1790E1}" presName="hierChild4" presStyleCnt="0"/>
      <dgm:spPr/>
    </dgm:pt>
    <dgm:pt modelId="{32454EA4-59BC-DF49-A3D0-8C2B127804DA}" type="pres">
      <dgm:prSet presAssocID="{C75B1BAF-B37C-AB41-882C-69493B1790E1}" presName="hierChild5" presStyleCnt="0"/>
      <dgm:spPr/>
    </dgm:pt>
    <dgm:pt modelId="{8A095167-3129-BB47-8D03-23D94537ED74}" type="pres">
      <dgm:prSet presAssocID="{BDAD80AB-4568-7B40-B8F7-C9EC1CDBD31C}" presName="Name37" presStyleLbl="parChTrans1D3" presStyleIdx="10" presStyleCnt="17"/>
      <dgm:spPr/>
    </dgm:pt>
    <dgm:pt modelId="{BB7038DD-C199-7842-A515-302B611E49AA}" type="pres">
      <dgm:prSet presAssocID="{CCC4247C-4EBD-8E4C-A9E3-D7D0DBE06D57}" presName="hierRoot2" presStyleCnt="0">
        <dgm:presLayoutVars>
          <dgm:hierBranch val="init"/>
        </dgm:presLayoutVars>
      </dgm:prSet>
      <dgm:spPr/>
    </dgm:pt>
    <dgm:pt modelId="{772EE5DD-56E7-8A4F-80D6-8E871C2C3C61}" type="pres">
      <dgm:prSet presAssocID="{CCC4247C-4EBD-8E4C-A9E3-D7D0DBE06D57}" presName="rootComposite" presStyleCnt="0"/>
      <dgm:spPr/>
    </dgm:pt>
    <dgm:pt modelId="{C3DF6B38-0D42-E144-AEED-C42BCFFFE1EE}" type="pres">
      <dgm:prSet presAssocID="{CCC4247C-4EBD-8E4C-A9E3-D7D0DBE06D57}" presName="rootText" presStyleLbl="node3" presStyleIdx="10" presStyleCnt="17">
        <dgm:presLayoutVars>
          <dgm:chPref val="3"/>
        </dgm:presLayoutVars>
      </dgm:prSet>
      <dgm:spPr/>
    </dgm:pt>
    <dgm:pt modelId="{7B03BC0F-51AA-5B43-BD57-53352B144D32}" type="pres">
      <dgm:prSet presAssocID="{CCC4247C-4EBD-8E4C-A9E3-D7D0DBE06D57}" presName="rootConnector" presStyleLbl="node3" presStyleIdx="10" presStyleCnt="17"/>
      <dgm:spPr/>
    </dgm:pt>
    <dgm:pt modelId="{429835A9-70EB-E947-9055-4AEE7692395D}" type="pres">
      <dgm:prSet presAssocID="{CCC4247C-4EBD-8E4C-A9E3-D7D0DBE06D57}" presName="hierChild4" presStyleCnt="0"/>
      <dgm:spPr/>
    </dgm:pt>
    <dgm:pt modelId="{BB7C499F-2B22-1048-B6E7-8A1B43053730}" type="pres">
      <dgm:prSet presAssocID="{CCC4247C-4EBD-8E4C-A9E3-D7D0DBE06D57}" presName="hierChild5" presStyleCnt="0"/>
      <dgm:spPr/>
    </dgm:pt>
    <dgm:pt modelId="{535C44DA-88DC-0448-A7A0-EEF3ECD006A7}" type="pres">
      <dgm:prSet presAssocID="{968F2B2E-AE7B-0946-BA04-0467B593AAAB}" presName="Name37" presStyleLbl="parChTrans1D3" presStyleIdx="11" presStyleCnt="17"/>
      <dgm:spPr/>
    </dgm:pt>
    <dgm:pt modelId="{EAE71633-2080-5A45-BA18-EAB45DD71239}" type="pres">
      <dgm:prSet presAssocID="{05C60CD4-B8A3-DB42-9EA1-34BFC35E8464}" presName="hierRoot2" presStyleCnt="0">
        <dgm:presLayoutVars>
          <dgm:hierBranch val="init"/>
        </dgm:presLayoutVars>
      </dgm:prSet>
      <dgm:spPr/>
    </dgm:pt>
    <dgm:pt modelId="{0D80E61A-6ED1-CC46-86E0-5DF154C5493A}" type="pres">
      <dgm:prSet presAssocID="{05C60CD4-B8A3-DB42-9EA1-34BFC35E8464}" presName="rootComposite" presStyleCnt="0"/>
      <dgm:spPr/>
    </dgm:pt>
    <dgm:pt modelId="{4E4CBD37-9B62-5A4E-A57B-605FC8FF526D}" type="pres">
      <dgm:prSet presAssocID="{05C60CD4-B8A3-DB42-9EA1-34BFC35E8464}" presName="rootText" presStyleLbl="node3" presStyleIdx="11" presStyleCnt="17">
        <dgm:presLayoutVars>
          <dgm:chPref val="3"/>
        </dgm:presLayoutVars>
      </dgm:prSet>
      <dgm:spPr/>
    </dgm:pt>
    <dgm:pt modelId="{FBD3D90B-B835-974A-95C0-D37B0E6460C1}" type="pres">
      <dgm:prSet presAssocID="{05C60CD4-B8A3-DB42-9EA1-34BFC35E8464}" presName="rootConnector" presStyleLbl="node3" presStyleIdx="11" presStyleCnt="17"/>
      <dgm:spPr/>
    </dgm:pt>
    <dgm:pt modelId="{4083D5DD-2BB1-DB4E-8E58-42FA84BBB518}" type="pres">
      <dgm:prSet presAssocID="{05C60CD4-B8A3-DB42-9EA1-34BFC35E8464}" presName="hierChild4" presStyleCnt="0"/>
      <dgm:spPr/>
    </dgm:pt>
    <dgm:pt modelId="{3D342690-2890-D64B-BB8A-7E91921B422D}" type="pres">
      <dgm:prSet presAssocID="{05C60CD4-B8A3-DB42-9EA1-34BFC35E8464}" presName="hierChild5" presStyleCnt="0"/>
      <dgm:spPr/>
    </dgm:pt>
    <dgm:pt modelId="{504132D6-7182-6149-94AF-0E6766E03DA2}" type="pres">
      <dgm:prSet presAssocID="{29F67117-AD5C-D04E-B977-7AA8EDF9F62D}" presName="hierChild5" presStyleCnt="0"/>
      <dgm:spPr/>
    </dgm:pt>
    <dgm:pt modelId="{B6A718A1-1C10-CE49-A0AC-1D91FAC56B08}" type="pres">
      <dgm:prSet presAssocID="{0EF0A4DA-EF5A-254B-A5EA-97A86465358D}" presName="Name37" presStyleLbl="parChTrans1D2" presStyleIdx="4" presStyleCnt="8"/>
      <dgm:spPr/>
    </dgm:pt>
    <dgm:pt modelId="{B9AC1FB8-8B30-8B44-9A05-9197C845D8C9}" type="pres">
      <dgm:prSet presAssocID="{8463F85F-37D4-C84D-8A30-A2DA5A89B91B}" presName="hierRoot2" presStyleCnt="0">
        <dgm:presLayoutVars>
          <dgm:hierBranch val="init"/>
        </dgm:presLayoutVars>
      </dgm:prSet>
      <dgm:spPr/>
    </dgm:pt>
    <dgm:pt modelId="{0CEA11BE-84CE-F844-992F-C5D083977F13}" type="pres">
      <dgm:prSet presAssocID="{8463F85F-37D4-C84D-8A30-A2DA5A89B91B}" presName="rootComposite" presStyleCnt="0"/>
      <dgm:spPr/>
    </dgm:pt>
    <dgm:pt modelId="{B562FC7C-9DFE-AC43-B42D-A74FAA5961EC}" type="pres">
      <dgm:prSet presAssocID="{8463F85F-37D4-C84D-8A30-A2DA5A89B91B}" presName="rootText" presStyleLbl="node2" presStyleIdx="4" presStyleCnt="8">
        <dgm:presLayoutVars>
          <dgm:chPref val="3"/>
        </dgm:presLayoutVars>
      </dgm:prSet>
      <dgm:spPr/>
    </dgm:pt>
    <dgm:pt modelId="{6950435C-715E-294C-B708-6644F763116B}" type="pres">
      <dgm:prSet presAssocID="{8463F85F-37D4-C84D-8A30-A2DA5A89B91B}" presName="rootConnector" presStyleLbl="node2" presStyleIdx="4" presStyleCnt="8"/>
      <dgm:spPr/>
    </dgm:pt>
    <dgm:pt modelId="{685F0EED-8C6B-1C4D-990C-3D7FB22D6CFB}" type="pres">
      <dgm:prSet presAssocID="{8463F85F-37D4-C84D-8A30-A2DA5A89B91B}" presName="hierChild4" presStyleCnt="0"/>
      <dgm:spPr/>
    </dgm:pt>
    <dgm:pt modelId="{F94A6149-0C87-EE47-B458-1C39CD8746A4}" type="pres">
      <dgm:prSet presAssocID="{5F05B99D-E77A-4E41-8228-DEA815BAFB34}" presName="Name37" presStyleLbl="parChTrans1D3" presStyleIdx="12" presStyleCnt="17"/>
      <dgm:spPr/>
    </dgm:pt>
    <dgm:pt modelId="{6BDA7368-C86F-AC4B-9409-3582DB0A1352}" type="pres">
      <dgm:prSet presAssocID="{3171A2D7-0B38-D744-B8C6-85AB8D395286}" presName="hierRoot2" presStyleCnt="0">
        <dgm:presLayoutVars>
          <dgm:hierBranch val="init"/>
        </dgm:presLayoutVars>
      </dgm:prSet>
      <dgm:spPr/>
    </dgm:pt>
    <dgm:pt modelId="{E0F8FF53-AA95-184E-AE73-1DAB63F825E0}" type="pres">
      <dgm:prSet presAssocID="{3171A2D7-0B38-D744-B8C6-85AB8D395286}" presName="rootComposite" presStyleCnt="0"/>
      <dgm:spPr/>
    </dgm:pt>
    <dgm:pt modelId="{A5393EEA-7048-E440-BB83-555DC73E8B2E}" type="pres">
      <dgm:prSet presAssocID="{3171A2D7-0B38-D744-B8C6-85AB8D395286}" presName="rootText" presStyleLbl="node3" presStyleIdx="12" presStyleCnt="17">
        <dgm:presLayoutVars>
          <dgm:chPref val="3"/>
        </dgm:presLayoutVars>
      </dgm:prSet>
      <dgm:spPr/>
    </dgm:pt>
    <dgm:pt modelId="{ACF631A5-1EA2-2C45-92A7-947C7FBDBB9A}" type="pres">
      <dgm:prSet presAssocID="{3171A2D7-0B38-D744-B8C6-85AB8D395286}" presName="rootConnector" presStyleLbl="node3" presStyleIdx="12" presStyleCnt="17"/>
      <dgm:spPr/>
    </dgm:pt>
    <dgm:pt modelId="{2F71F917-1777-3148-81F9-3E5757D19BFD}" type="pres">
      <dgm:prSet presAssocID="{3171A2D7-0B38-D744-B8C6-85AB8D395286}" presName="hierChild4" presStyleCnt="0"/>
      <dgm:spPr/>
    </dgm:pt>
    <dgm:pt modelId="{B752160F-CFE8-D046-8786-AD553EB8CB2B}" type="pres">
      <dgm:prSet presAssocID="{3171A2D7-0B38-D744-B8C6-85AB8D395286}" presName="hierChild5" presStyleCnt="0"/>
      <dgm:spPr/>
    </dgm:pt>
    <dgm:pt modelId="{3F784CC3-69AB-CF4C-BE86-82150DCF7470}" type="pres">
      <dgm:prSet presAssocID="{F74FFB00-83B3-7C4C-8F26-CA14F252B9BE}" presName="Name37" presStyleLbl="parChTrans1D3" presStyleIdx="13" presStyleCnt="17"/>
      <dgm:spPr/>
    </dgm:pt>
    <dgm:pt modelId="{AC26070A-B6D8-C649-B67C-D60A497BD944}" type="pres">
      <dgm:prSet presAssocID="{CA462934-D5F2-A648-9CEE-20B845F8917F}" presName="hierRoot2" presStyleCnt="0">
        <dgm:presLayoutVars>
          <dgm:hierBranch val="init"/>
        </dgm:presLayoutVars>
      </dgm:prSet>
      <dgm:spPr/>
    </dgm:pt>
    <dgm:pt modelId="{9EB24FB6-9EDC-BC4F-A025-D08358221331}" type="pres">
      <dgm:prSet presAssocID="{CA462934-D5F2-A648-9CEE-20B845F8917F}" presName="rootComposite" presStyleCnt="0"/>
      <dgm:spPr/>
    </dgm:pt>
    <dgm:pt modelId="{7438B3E3-A791-DB4C-B330-278D86AFEDFC}" type="pres">
      <dgm:prSet presAssocID="{CA462934-D5F2-A648-9CEE-20B845F8917F}" presName="rootText" presStyleLbl="node3" presStyleIdx="13" presStyleCnt="17">
        <dgm:presLayoutVars>
          <dgm:chPref val="3"/>
        </dgm:presLayoutVars>
      </dgm:prSet>
      <dgm:spPr/>
    </dgm:pt>
    <dgm:pt modelId="{B2BED274-0AB3-7B44-B0EA-38BDECCA30EC}" type="pres">
      <dgm:prSet presAssocID="{CA462934-D5F2-A648-9CEE-20B845F8917F}" presName="rootConnector" presStyleLbl="node3" presStyleIdx="13" presStyleCnt="17"/>
      <dgm:spPr/>
    </dgm:pt>
    <dgm:pt modelId="{7398C4D8-3E63-4346-8615-D46C0BDDF0C6}" type="pres">
      <dgm:prSet presAssocID="{CA462934-D5F2-A648-9CEE-20B845F8917F}" presName="hierChild4" presStyleCnt="0"/>
      <dgm:spPr/>
    </dgm:pt>
    <dgm:pt modelId="{9B01DB40-7839-2341-8011-0029D52DBCC9}" type="pres">
      <dgm:prSet presAssocID="{CA462934-D5F2-A648-9CEE-20B845F8917F}" presName="hierChild5" presStyleCnt="0"/>
      <dgm:spPr/>
    </dgm:pt>
    <dgm:pt modelId="{42ECF688-F06A-ED4D-8623-B5C73F95DDC4}" type="pres">
      <dgm:prSet presAssocID="{A1699ECF-E923-2746-B582-3C0A54E3A4BA}" presName="Name37" presStyleLbl="parChTrans1D3" presStyleIdx="14" presStyleCnt="17"/>
      <dgm:spPr/>
    </dgm:pt>
    <dgm:pt modelId="{6734E35F-4A9A-A247-8311-08EEAACA5EF3}" type="pres">
      <dgm:prSet presAssocID="{12E9D8A3-FBB0-D347-BDC1-C117C7DFD7BF}" presName="hierRoot2" presStyleCnt="0">
        <dgm:presLayoutVars>
          <dgm:hierBranch val="init"/>
        </dgm:presLayoutVars>
      </dgm:prSet>
      <dgm:spPr/>
    </dgm:pt>
    <dgm:pt modelId="{7E53B60A-0BE2-504E-BEF8-C2321991F83C}" type="pres">
      <dgm:prSet presAssocID="{12E9D8A3-FBB0-D347-BDC1-C117C7DFD7BF}" presName="rootComposite" presStyleCnt="0"/>
      <dgm:spPr/>
    </dgm:pt>
    <dgm:pt modelId="{F6FA151C-F889-144F-A200-77A62884124D}" type="pres">
      <dgm:prSet presAssocID="{12E9D8A3-FBB0-D347-BDC1-C117C7DFD7BF}" presName="rootText" presStyleLbl="node3" presStyleIdx="14" presStyleCnt="17">
        <dgm:presLayoutVars>
          <dgm:chPref val="3"/>
        </dgm:presLayoutVars>
      </dgm:prSet>
      <dgm:spPr/>
    </dgm:pt>
    <dgm:pt modelId="{4A480436-1C0C-E649-918D-051D7D97034E}" type="pres">
      <dgm:prSet presAssocID="{12E9D8A3-FBB0-D347-BDC1-C117C7DFD7BF}" presName="rootConnector" presStyleLbl="node3" presStyleIdx="14" presStyleCnt="17"/>
      <dgm:spPr/>
    </dgm:pt>
    <dgm:pt modelId="{1A4392E5-650D-3747-A146-BFC23AF414E6}" type="pres">
      <dgm:prSet presAssocID="{12E9D8A3-FBB0-D347-BDC1-C117C7DFD7BF}" presName="hierChild4" presStyleCnt="0"/>
      <dgm:spPr/>
    </dgm:pt>
    <dgm:pt modelId="{12172B6F-FEE6-2F41-BBE1-320DC53045FC}" type="pres">
      <dgm:prSet presAssocID="{12E9D8A3-FBB0-D347-BDC1-C117C7DFD7BF}" presName="hierChild5" presStyleCnt="0"/>
      <dgm:spPr/>
    </dgm:pt>
    <dgm:pt modelId="{54F4611A-D7C0-6C41-9584-56464A2B25BC}" type="pres">
      <dgm:prSet presAssocID="{C4888C10-74F8-5446-B63E-DDFB5A63EC30}" presName="Name37" presStyleLbl="parChTrans1D3" presStyleIdx="15" presStyleCnt="17"/>
      <dgm:spPr/>
    </dgm:pt>
    <dgm:pt modelId="{3563EA32-ECA1-2A4E-B390-4CD9A9016431}" type="pres">
      <dgm:prSet presAssocID="{99BECF45-3FB2-C242-873E-CFE87784C78F}" presName="hierRoot2" presStyleCnt="0">
        <dgm:presLayoutVars>
          <dgm:hierBranch val="init"/>
        </dgm:presLayoutVars>
      </dgm:prSet>
      <dgm:spPr/>
    </dgm:pt>
    <dgm:pt modelId="{EDAA191A-0CB7-8C49-BBA6-F1198AD4BA08}" type="pres">
      <dgm:prSet presAssocID="{99BECF45-3FB2-C242-873E-CFE87784C78F}" presName="rootComposite" presStyleCnt="0"/>
      <dgm:spPr/>
    </dgm:pt>
    <dgm:pt modelId="{FD8BDC51-A88A-8548-9F7E-AE9F4EB94F73}" type="pres">
      <dgm:prSet presAssocID="{99BECF45-3FB2-C242-873E-CFE87784C78F}" presName="rootText" presStyleLbl="node3" presStyleIdx="15" presStyleCnt="17">
        <dgm:presLayoutVars>
          <dgm:chPref val="3"/>
        </dgm:presLayoutVars>
      </dgm:prSet>
      <dgm:spPr/>
    </dgm:pt>
    <dgm:pt modelId="{C6F276B0-0922-B84A-88B8-347181E69F0A}" type="pres">
      <dgm:prSet presAssocID="{99BECF45-3FB2-C242-873E-CFE87784C78F}" presName="rootConnector" presStyleLbl="node3" presStyleIdx="15" presStyleCnt="17"/>
      <dgm:spPr/>
    </dgm:pt>
    <dgm:pt modelId="{C1D10387-43AD-944C-8B21-D3A46D02A4E1}" type="pres">
      <dgm:prSet presAssocID="{99BECF45-3FB2-C242-873E-CFE87784C78F}" presName="hierChild4" presStyleCnt="0"/>
      <dgm:spPr/>
    </dgm:pt>
    <dgm:pt modelId="{F96868B0-907A-2140-BE3D-9C6A6A318093}" type="pres">
      <dgm:prSet presAssocID="{99BECF45-3FB2-C242-873E-CFE87784C78F}" presName="hierChild5" presStyleCnt="0"/>
      <dgm:spPr/>
    </dgm:pt>
    <dgm:pt modelId="{0AA92C94-952A-384E-B858-6DAF0F04AEDF}" type="pres">
      <dgm:prSet presAssocID="{8463F85F-37D4-C84D-8A30-A2DA5A89B91B}" presName="hierChild5" presStyleCnt="0"/>
      <dgm:spPr/>
    </dgm:pt>
    <dgm:pt modelId="{B7B7B285-196B-E549-97F1-1BBFE9ACA163}" type="pres">
      <dgm:prSet presAssocID="{B51455B9-8FD4-9C4D-882A-33346136EED4}" presName="Name37" presStyleLbl="parChTrans1D2" presStyleIdx="5" presStyleCnt="8"/>
      <dgm:spPr/>
    </dgm:pt>
    <dgm:pt modelId="{5238B47E-5D6C-464C-9D64-048348E7249B}" type="pres">
      <dgm:prSet presAssocID="{A5F215B5-C35A-8148-BC7A-1C1FA7C0E151}" presName="hierRoot2" presStyleCnt="0">
        <dgm:presLayoutVars>
          <dgm:hierBranch val="init"/>
        </dgm:presLayoutVars>
      </dgm:prSet>
      <dgm:spPr/>
    </dgm:pt>
    <dgm:pt modelId="{1ECBCABC-0F91-3C41-BC3A-BDB6FA4BD532}" type="pres">
      <dgm:prSet presAssocID="{A5F215B5-C35A-8148-BC7A-1C1FA7C0E151}" presName="rootComposite" presStyleCnt="0"/>
      <dgm:spPr/>
    </dgm:pt>
    <dgm:pt modelId="{A3823371-BD4C-2B48-B4CF-0EBF064FD60A}" type="pres">
      <dgm:prSet presAssocID="{A5F215B5-C35A-8148-BC7A-1C1FA7C0E151}" presName="rootText" presStyleLbl="node2" presStyleIdx="5" presStyleCnt="8">
        <dgm:presLayoutVars>
          <dgm:chPref val="3"/>
        </dgm:presLayoutVars>
      </dgm:prSet>
      <dgm:spPr/>
    </dgm:pt>
    <dgm:pt modelId="{67891782-8FF7-5D42-AF23-9089FD2F04A8}" type="pres">
      <dgm:prSet presAssocID="{A5F215B5-C35A-8148-BC7A-1C1FA7C0E151}" presName="rootConnector" presStyleLbl="node2" presStyleIdx="5" presStyleCnt="8"/>
      <dgm:spPr/>
    </dgm:pt>
    <dgm:pt modelId="{B9B7D3A6-5835-4B4D-88FA-5D76FBF01AD1}" type="pres">
      <dgm:prSet presAssocID="{A5F215B5-C35A-8148-BC7A-1C1FA7C0E151}" presName="hierChild4" presStyleCnt="0"/>
      <dgm:spPr/>
    </dgm:pt>
    <dgm:pt modelId="{902B716E-C2F4-7440-BD0F-CD94EEEC2C85}" type="pres">
      <dgm:prSet presAssocID="{D7A9B51B-0FAD-EC4A-B871-428CAE766678}" presName="Name37" presStyleLbl="parChTrans1D3" presStyleIdx="16" presStyleCnt="17"/>
      <dgm:spPr/>
    </dgm:pt>
    <dgm:pt modelId="{B6AD601C-DAE6-6149-832E-9478973803EA}" type="pres">
      <dgm:prSet presAssocID="{9F9D7B92-7227-D142-AABD-B6B05FEAEDA9}" presName="hierRoot2" presStyleCnt="0">
        <dgm:presLayoutVars>
          <dgm:hierBranch val="init"/>
        </dgm:presLayoutVars>
      </dgm:prSet>
      <dgm:spPr/>
    </dgm:pt>
    <dgm:pt modelId="{C8249508-5096-844C-95D6-CEA10254D170}" type="pres">
      <dgm:prSet presAssocID="{9F9D7B92-7227-D142-AABD-B6B05FEAEDA9}" presName="rootComposite" presStyleCnt="0"/>
      <dgm:spPr/>
    </dgm:pt>
    <dgm:pt modelId="{63C5789F-726D-5142-9FD8-8A3CB66AE722}" type="pres">
      <dgm:prSet presAssocID="{9F9D7B92-7227-D142-AABD-B6B05FEAEDA9}" presName="rootText" presStyleLbl="node3" presStyleIdx="16" presStyleCnt="17">
        <dgm:presLayoutVars>
          <dgm:chPref val="3"/>
        </dgm:presLayoutVars>
      </dgm:prSet>
      <dgm:spPr/>
    </dgm:pt>
    <dgm:pt modelId="{943E92DF-423C-2341-9D64-81BA519A9FF5}" type="pres">
      <dgm:prSet presAssocID="{9F9D7B92-7227-D142-AABD-B6B05FEAEDA9}" presName="rootConnector" presStyleLbl="node3" presStyleIdx="16" presStyleCnt="17"/>
      <dgm:spPr/>
    </dgm:pt>
    <dgm:pt modelId="{4B2C60D1-4A9B-6F43-B62E-778395196FC6}" type="pres">
      <dgm:prSet presAssocID="{9F9D7B92-7227-D142-AABD-B6B05FEAEDA9}" presName="hierChild4" presStyleCnt="0"/>
      <dgm:spPr/>
    </dgm:pt>
    <dgm:pt modelId="{24B361E5-7C2B-5A4C-A67C-A5B1D5EB8E8B}" type="pres">
      <dgm:prSet presAssocID="{9F9D7B92-7227-D142-AABD-B6B05FEAEDA9}" presName="hierChild5" presStyleCnt="0"/>
      <dgm:spPr/>
    </dgm:pt>
    <dgm:pt modelId="{98911AEE-D356-3544-B6C1-E28BB279397B}" type="pres">
      <dgm:prSet presAssocID="{A5F215B5-C35A-8148-BC7A-1C1FA7C0E151}" presName="hierChild5" presStyleCnt="0"/>
      <dgm:spPr/>
    </dgm:pt>
    <dgm:pt modelId="{2ED474EB-25B2-5946-A818-2BBCD4AE0217}" type="pres">
      <dgm:prSet presAssocID="{17CAA956-D8EA-5F4C-9068-D99BD57ACE96}" presName="Name37" presStyleLbl="parChTrans1D2" presStyleIdx="6" presStyleCnt="8"/>
      <dgm:spPr/>
    </dgm:pt>
    <dgm:pt modelId="{46039B13-DFBF-5C4B-853E-80D4E92E0969}" type="pres">
      <dgm:prSet presAssocID="{6058AF08-779E-5A41-A379-3FC90EFECF54}" presName="hierRoot2" presStyleCnt="0">
        <dgm:presLayoutVars>
          <dgm:hierBranch val="init"/>
        </dgm:presLayoutVars>
      </dgm:prSet>
      <dgm:spPr/>
    </dgm:pt>
    <dgm:pt modelId="{06BDB5E1-EEF1-0C4A-A004-358EE4C5A20A}" type="pres">
      <dgm:prSet presAssocID="{6058AF08-779E-5A41-A379-3FC90EFECF54}" presName="rootComposite" presStyleCnt="0"/>
      <dgm:spPr/>
    </dgm:pt>
    <dgm:pt modelId="{D2B3C370-F6B0-3345-A67D-EE6FD23DB06F}" type="pres">
      <dgm:prSet presAssocID="{6058AF08-779E-5A41-A379-3FC90EFECF54}" presName="rootText" presStyleLbl="node2" presStyleIdx="6" presStyleCnt="8">
        <dgm:presLayoutVars>
          <dgm:chPref val="3"/>
        </dgm:presLayoutVars>
      </dgm:prSet>
      <dgm:spPr/>
    </dgm:pt>
    <dgm:pt modelId="{0F227449-0D7D-364B-BD17-A847A4A05796}" type="pres">
      <dgm:prSet presAssocID="{6058AF08-779E-5A41-A379-3FC90EFECF54}" presName="rootConnector" presStyleLbl="node2" presStyleIdx="6" presStyleCnt="8"/>
      <dgm:spPr/>
    </dgm:pt>
    <dgm:pt modelId="{7B63AA3E-9D7F-F540-9058-45E42013BE1F}" type="pres">
      <dgm:prSet presAssocID="{6058AF08-779E-5A41-A379-3FC90EFECF54}" presName="hierChild4" presStyleCnt="0"/>
      <dgm:spPr/>
    </dgm:pt>
    <dgm:pt modelId="{B1E7C660-4467-A443-BEDE-10018F61A174}" type="pres">
      <dgm:prSet presAssocID="{6058AF08-779E-5A41-A379-3FC90EFECF54}" presName="hierChild5" presStyleCnt="0"/>
      <dgm:spPr/>
    </dgm:pt>
    <dgm:pt modelId="{51A82DCC-C67F-3540-BE86-36EADE7B2209}" type="pres">
      <dgm:prSet presAssocID="{DC5D972D-27B1-5647-A7E5-6DC23F8B819F}" presName="Name37" presStyleLbl="parChTrans1D2" presStyleIdx="7" presStyleCnt="8"/>
      <dgm:spPr/>
    </dgm:pt>
    <dgm:pt modelId="{8333E915-ECE9-CE46-A914-0D5D96ABE6DE}" type="pres">
      <dgm:prSet presAssocID="{EA09CD00-CD77-B745-ABB0-B2FB460A4179}" presName="hierRoot2" presStyleCnt="0">
        <dgm:presLayoutVars>
          <dgm:hierBranch val="init"/>
        </dgm:presLayoutVars>
      </dgm:prSet>
      <dgm:spPr/>
    </dgm:pt>
    <dgm:pt modelId="{9A07108D-B73B-1447-85C2-53E50C4585E1}" type="pres">
      <dgm:prSet presAssocID="{EA09CD00-CD77-B745-ABB0-B2FB460A4179}" presName="rootComposite" presStyleCnt="0"/>
      <dgm:spPr/>
    </dgm:pt>
    <dgm:pt modelId="{35AC4D8F-D261-3B4D-A319-3DABFC0BAFDE}" type="pres">
      <dgm:prSet presAssocID="{EA09CD00-CD77-B745-ABB0-B2FB460A4179}" presName="rootText" presStyleLbl="node2" presStyleIdx="7" presStyleCnt="8">
        <dgm:presLayoutVars>
          <dgm:chPref val="3"/>
        </dgm:presLayoutVars>
      </dgm:prSet>
      <dgm:spPr/>
    </dgm:pt>
    <dgm:pt modelId="{24F19160-C06C-9E42-8EF7-EBB1E22CBE18}" type="pres">
      <dgm:prSet presAssocID="{EA09CD00-CD77-B745-ABB0-B2FB460A4179}" presName="rootConnector" presStyleLbl="node2" presStyleIdx="7" presStyleCnt="8"/>
      <dgm:spPr/>
    </dgm:pt>
    <dgm:pt modelId="{07C531CE-3BBB-E84C-B70E-7F375F0B381F}" type="pres">
      <dgm:prSet presAssocID="{EA09CD00-CD77-B745-ABB0-B2FB460A4179}" presName="hierChild4" presStyleCnt="0"/>
      <dgm:spPr/>
    </dgm:pt>
    <dgm:pt modelId="{8AB4421D-EA46-1740-A6DC-EA816986134F}" type="pres">
      <dgm:prSet presAssocID="{EA09CD00-CD77-B745-ABB0-B2FB460A4179}" presName="hierChild5" presStyleCnt="0"/>
      <dgm:spPr/>
    </dgm:pt>
    <dgm:pt modelId="{7BE4A2A3-C518-854D-8F9A-E48E3551D843}" type="pres">
      <dgm:prSet presAssocID="{623D322F-FE25-7643-878D-1F8F26BA40E2}" presName="hierChild3" presStyleCnt="0"/>
      <dgm:spPr/>
    </dgm:pt>
  </dgm:ptLst>
  <dgm:cxnLst>
    <dgm:cxn modelId="{DC976201-574C-8649-BD19-41B077ED839D}" srcId="{67F0489E-299E-3842-9B9F-8A6F706EF654}" destId="{80F8E777-549F-C44C-A98B-50DAF5E0E9B2}" srcOrd="0" destOrd="0" parTransId="{72224F65-3D5A-4848-9EA1-BE0ED40C201A}" sibTransId="{59687A1D-9235-6648-BB39-B2B72E85532A}"/>
    <dgm:cxn modelId="{61C96801-132A-1A4E-A366-15B4C6B099A4}" type="presOf" srcId="{5F05B99D-E77A-4E41-8228-DEA815BAFB34}" destId="{F94A6149-0C87-EE47-B458-1C39CD8746A4}" srcOrd="0" destOrd="0" presId="urn:microsoft.com/office/officeart/2005/8/layout/orgChart1"/>
    <dgm:cxn modelId="{00E1ED06-BAE5-974D-8C86-911D3319D85C}" srcId="{623D322F-FE25-7643-878D-1F8F26BA40E2}" destId="{954DA48C-0CBB-3943-BECF-05EB459BE7C2}" srcOrd="2" destOrd="0" parTransId="{3A255006-C166-C544-8BC6-12DBF3DB40C0}" sibTransId="{8457C385-DCA6-BB44-91A0-EECB1BC0BA5B}"/>
    <dgm:cxn modelId="{A2482B08-F3A7-AD4E-8F54-6F1630772151}" type="presOf" srcId="{3A255006-C166-C544-8BC6-12DBF3DB40C0}" destId="{9C17B2B4-FADE-AA4B-847A-3E1C52A349DB}" srcOrd="0" destOrd="0" presId="urn:microsoft.com/office/officeart/2005/8/layout/orgChart1"/>
    <dgm:cxn modelId="{DF6FA80A-1A01-8443-B03A-F268F967905F}" type="presOf" srcId="{C39E0BE8-59EF-904F-BADE-FE987B9024C1}" destId="{8DD54AC8-9D07-5E4A-8539-B76D912B3F61}" srcOrd="0" destOrd="0" presId="urn:microsoft.com/office/officeart/2005/8/layout/orgChart1"/>
    <dgm:cxn modelId="{7EB8760B-A435-C946-8EC5-22885C5F72B8}" srcId="{A30AFF07-6FEF-8C46-8437-51494A78CBCE}" destId="{623D322F-FE25-7643-878D-1F8F26BA40E2}" srcOrd="0" destOrd="0" parTransId="{5633C7A7-3972-A541-97FF-A6646745B006}" sibTransId="{055447C9-B673-E542-8037-5E7AB8AE57F4}"/>
    <dgm:cxn modelId="{D22DD80B-A363-C94A-9F2B-A7086343BCB3}" type="presOf" srcId="{889449FE-0ADB-DE49-85EB-C0BD84E3CE73}" destId="{1DB094B7-A542-4C4B-A381-E1EC99905B64}" srcOrd="0" destOrd="0" presId="urn:microsoft.com/office/officeart/2005/8/layout/orgChart1"/>
    <dgm:cxn modelId="{C754EF0E-7566-9F42-AA92-D36B1CF23430}" type="presOf" srcId="{8463F85F-37D4-C84D-8A30-A2DA5A89B91B}" destId="{6950435C-715E-294C-B708-6644F763116B}" srcOrd="1" destOrd="0" presId="urn:microsoft.com/office/officeart/2005/8/layout/orgChart1"/>
    <dgm:cxn modelId="{6BB73C0F-EC6D-3F47-903B-B070F25C4399}" type="presOf" srcId="{80F8E777-549F-C44C-A98B-50DAF5E0E9B2}" destId="{0BFB6133-098A-9B4C-B812-990D6470E7D4}" srcOrd="1" destOrd="0" presId="urn:microsoft.com/office/officeart/2005/8/layout/orgChart1"/>
    <dgm:cxn modelId="{424DB60F-7FD9-2A42-B06B-DF24C69CB547}" srcId="{954DA48C-0CBB-3943-BECF-05EB459BE7C2}" destId="{C39E0BE8-59EF-904F-BADE-FE987B9024C1}" srcOrd="0" destOrd="0" parTransId="{FFBEFFC7-C25A-AC41-AAB0-7410849AA844}" sibTransId="{E89C30A0-AE09-4A42-9E59-BD5E383B6339}"/>
    <dgm:cxn modelId="{9BDA5616-FE66-9847-8C05-96B406E98FD8}" srcId="{29F67117-AD5C-D04E-B977-7AA8EDF9F62D}" destId="{C75B1BAF-B37C-AB41-882C-69493B1790E1}" srcOrd="0" destOrd="0" parTransId="{A69E4849-9EE5-564D-AF36-E67EFB8F63F7}" sibTransId="{FA89E8B9-D195-DD4E-B8F0-BA55C8BB6F9A}"/>
    <dgm:cxn modelId="{00274019-4C50-8E40-8113-0873C183629C}" type="presOf" srcId="{97671788-1D05-D749-9A28-5B6540CC36CC}" destId="{96E7F0DA-A93D-AC4D-9A5E-3F5585AB7DAA}" srcOrd="1" destOrd="0" presId="urn:microsoft.com/office/officeart/2005/8/layout/orgChart1"/>
    <dgm:cxn modelId="{1F7C701E-7428-A64F-A3B3-DF4A574D6F9C}" type="presOf" srcId="{FF564E83-64BE-2D4B-A5D8-D59D30D77428}" destId="{62D43C4E-B206-2243-8435-3A792CE3145F}" srcOrd="0" destOrd="0" presId="urn:microsoft.com/office/officeart/2005/8/layout/orgChart1"/>
    <dgm:cxn modelId="{8A71C61F-3DD9-8D42-9535-97878E33C801}" srcId="{954DA48C-0CBB-3943-BECF-05EB459BE7C2}" destId="{38ED26E8-BC89-434D-A60B-15D8F1DE746E}" srcOrd="1" destOrd="0" parTransId="{42CB900C-FC9B-2C4B-B22E-DD3ABCC73D0E}" sibTransId="{B160DB48-D9DE-EC4B-9AB1-05DC5BEEAF43}"/>
    <dgm:cxn modelId="{AD425B23-53B9-7D46-BE30-658AC86A9B43}" type="presOf" srcId="{29F67117-AD5C-D04E-B977-7AA8EDF9F62D}" destId="{49B61F67-6338-1249-A660-DC9C551E0A76}" srcOrd="0" destOrd="0" presId="urn:microsoft.com/office/officeart/2005/8/layout/orgChart1"/>
    <dgm:cxn modelId="{DFAAB026-0E18-AA40-BBAD-AE61E10B1E72}" type="presOf" srcId="{DC5D972D-27B1-5647-A7E5-6DC23F8B819F}" destId="{51A82DCC-C67F-3540-BE86-36EADE7B2209}" srcOrd="0" destOrd="0" presId="urn:microsoft.com/office/officeart/2005/8/layout/orgChart1"/>
    <dgm:cxn modelId="{4AC33729-E2C3-A14C-BE84-69E092D4FB5B}" srcId="{623D322F-FE25-7643-878D-1F8F26BA40E2}" destId="{EA09CD00-CD77-B745-ABB0-B2FB460A4179}" srcOrd="7" destOrd="0" parTransId="{DC5D972D-27B1-5647-A7E5-6DC23F8B819F}" sibTransId="{9EDA3DEE-CC8F-C241-BE08-52EF62BFC261}"/>
    <dgm:cxn modelId="{C2EBD62B-182A-A244-AB22-7431F6E35FCC}" type="presOf" srcId="{6058AF08-779E-5A41-A379-3FC90EFECF54}" destId="{D2B3C370-F6B0-3345-A67D-EE6FD23DB06F}" srcOrd="0" destOrd="0" presId="urn:microsoft.com/office/officeart/2005/8/layout/orgChart1"/>
    <dgm:cxn modelId="{19A4C52C-D0B8-2241-B343-A3184DB7698F}" type="presOf" srcId="{87001123-CB0C-2441-94DD-2228020EB5B9}" destId="{3F348734-0075-EE4A-A3B6-0E478C39510A}" srcOrd="1" destOrd="0" presId="urn:microsoft.com/office/officeart/2005/8/layout/orgChart1"/>
    <dgm:cxn modelId="{D973E82C-A5F0-E44E-B8C0-A8928CA5DEC7}" srcId="{8463F85F-37D4-C84D-8A30-A2DA5A89B91B}" destId="{12E9D8A3-FBB0-D347-BDC1-C117C7DFD7BF}" srcOrd="2" destOrd="0" parTransId="{A1699ECF-E923-2746-B582-3C0A54E3A4BA}" sibTransId="{EF8A9444-085F-334B-8D01-B9F04635DC5F}"/>
    <dgm:cxn modelId="{2A78AC2E-2EC9-984F-B1F9-588512F29302}" srcId="{29F67117-AD5C-D04E-B977-7AA8EDF9F62D}" destId="{CCC4247C-4EBD-8E4C-A9E3-D7D0DBE06D57}" srcOrd="1" destOrd="0" parTransId="{BDAD80AB-4568-7B40-B8F7-C9EC1CDBD31C}" sibTransId="{8B08B0A7-E843-1748-9C61-DEE23154BB3D}"/>
    <dgm:cxn modelId="{F849FD2F-B1E6-824D-8AA2-EBA08B4660EB}" type="presOf" srcId="{D7A9B51B-0FAD-EC4A-B871-428CAE766678}" destId="{902B716E-C2F4-7440-BD0F-CD94EEEC2C85}" srcOrd="0" destOrd="0" presId="urn:microsoft.com/office/officeart/2005/8/layout/orgChart1"/>
    <dgm:cxn modelId="{7C41D93B-0671-3941-B9C9-D78B3B6CF85B}" type="presOf" srcId="{CCC4247C-4EBD-8E4C-A9E3-D7D0DBE06D57}" destId="{C3DF6B38-0D42-E144-AEED-C42BCFFFE1EE}" srcOrd="0" destOrd="0" presId="urn:microsoft.com/office/officeart/2005/8/layout/orgChart1"/>
    <dgm:cxn modelId="{5FF9103C-A5DD-9A48-B598-7AF14A687BB4}" type="presOf" srcId="{1244EF9B-95CC-F14E-8B2B-50E041CA2A73}" destId="{EF160071-8F31-7549-8B1D-0DEDDD78BBDD}" srcOrd="1" destOrd="0" presId="urn:microsoft.com/office/officeart/2005/8/layout/orgChart1"/>
    <dgm:cxn modelId="{770F9E3E-FA26-724F-8431-3DC3245BCE6C}" type="presOf" srcId="{6058AF08-779E-5A41-A379-3FC90EFECF54}" destId="{0F227449-0D7D-364B-BD17-A847A4A05796}" srcOrd="1" destOrd="0" presId="urn:microsoft.com/office/officeart/2005/8/layout/orgChart1"/>
    <dgm:cxn modelId="{1D01E63E-ABBB-7A43-B818-8DA5D9E01785}" type="presOf" srcId="{BDAD80AB-4568-7B40-B8F7-C9EC1CDBD31C}" destId="{8A095167-3129-BB47-8D03-23D94537ED74}" srcOrd="0" destOrd="0" presId="urn:microsoft.com/office/officeart/2005/8/layout/orgChart1"/>
    <dgm:cxn modelId="{104C5E40-1E5B-AA49-90DB-0F0DF8DCD90C}" type="presOf" srcId="{A5F215B5-C35A-8148-BC7A-1C1FA7C0E151}" destId="{67891782-8FF7-5D42-AF23-9089FD2F04A8}" srcOrd="1" destOrd="0" presId="urn:microsoft.com/office/officeart/2005/8/layout/orgChart1"/>
    <dgm:cxn modelId="{61C3B140-5573-9840-8D54-BE07FE88246D}" type="presOf" srcId="{8463F85F-37D4-C84D-8A30-A2DA5A89B91B}" destId="{B562FC7C-9DFE-AC43-B42D-A74FAA5961EC}" srcOrd="0" destOrd="0" presId="urn:microsoft.com/office/officeart/2005/8/layout/orgChart1"/>
    <dgm:cxn modelId="{4523EA4A-4A5A-B14A-AA62-2E254E82A772}" type="presOf" srcId="{FFBEFFC7-C25A-AC41-AAB0-7410849AA844}" destId="{73C659B4-6D71-E240-935C-CB49BE511CA6}" srcOrd="0" destOrd="0" presId="urn:microsoft.com/office/officeart/2005/8/layout/orgChart1"/>
    <dgm:cxn modelId="{D40C864E-2693-6848-A59E-5855FC7D62CC}" srcId="{623D322F-FE25-7643-878D-1F8F26BA40E2}" destId="{8463F85F-37D4-C84D-8A30-A2DA5A89B91B}" srcOrd="4" destOrd="0" parTransId="{0EF0A4DA-EF5A-254B-A5EA-97A86465358D}" sibTransId="{4BAF096C-A1FF-8D44-AA42-A5F7EA555A44}"/>
    <dgm:cxn modelId="{1F81254F-22E7-604B-8DB7-6B3EE0B7062F}" type="presOf" srcId="{67791CEA-865E-3941-A46A-0ADF3EE8C366}" destId="{7299CA8E-7D8D-6444-A46D-293314F64C7D}" srcOrd="0" destOrd="0" presId="urn:microsoft.com/office/officeart/2005/8/layout/orgChart1"/>
    <dgm:cxn modelId="{8619E94F-B66C-8C4B-904A-4AC52D06A3E6}" type="presOf" srcId="{29F67117-AD5C-D04E-B977-7AA8EDF9F62D}" destId="{9956C4CE-485C-7644-8450-B1AD2AFAD076}" srcOrd="1" destOrd="0" presId="urn:microsoft.com/office/officeart/2005/8/layout/orgChart1"/>
    <dgm:cxn modelId="{7CB92A50-A3A5-DB43-B91A-28C19AB2AEE0}" type="presOf" srcId="{49FF707E-0480-2947-B6A0-18AA181EA2A8}" destId="{B780FA9A-F841-2047-BBE2-4134BB695C4D}" srcOrd="0" destOrd="0" presId="urn:microsoft.com/office/officeart/2005/8/layout/orgChart1"/>
    <dgm:cxn modelId="{BBC17950-7E34-9846-B8BF-ED40752BB076}" type="presOf" srcId="{623D322F-FE25-7643-878D-1F8F26BA40E2}" destId="{CDB7DF48-05C9-E64B-BF8A-41F217520645}" srcOrd="0" destOrd="0" presId="urn:microsoft.com/office/officeart/2005/8/layout/orgChart1"/>
    <dgm:cxn modelId="{10B8C152-F59E-AA47-9D67-883F012FD2F4}" type="presOf" srcId="{05C60CD4-B8A3-DB42-9EA1-34BFC35E8464}" destId="{FBD3D90B-B835-974A-95C0-D37B0E6460C1}" srcOrd="1" destOrd="0" presId="urn:microsoft.com/office/officeart/2005/8/layout/orgChart1"/>
    <dgm:cxn modelId="{B84B5F57-AC2E-7042-9B1D-7D147D4D26A4}" srcId="{67F0489E-299E-3842-9B9F-8A6F706EF654}" destId="{57B4DF6F-4E47-3341-B30F-9777E5C4B7E6}" srcOrd="2" destOrd="0" parTransId="{FF564E83-64BE-2D4B-A5D8-D59D30D77428}" sibTransId="{3521F569-29A1-314B-8BA8-A0DECFE8D8BB}"/>
    <dgm:cxn modelId="{E2113C5A-98BB-EC4B-82DC-A14A4556EF57}" type="presOf" srcId="{9F9D7B92-7227-D142-AABD-B6B05FEAEDA9}" destId="{63C5789F-726D-5142-9FD8-8A3CB66AE722}" srcOrd="0" destOrd="0" presId="urn:microsoft.com/office/officeart/2005/8/layout/orgChart1"/>
    <dgm:cxn modelId="{29C9775A-3F58-A245-89CC-072D894B0B2B}" type="presOf" srcId="{4A0994A2-E477-C74C-9C9C-C7F68DC99B87}" destId="{CD929F2D-45AD-EA42-8648-E72E63AD8434}" srcOrd="0" destOrd="0" presId="urn:microsoft.com/office/officeart/2005/8/layout/orgChart1"/>
    <dgm:cxn modelId="{B814EB5B-46AA-8C4E-8D15-F1F13C9B7DB4}" srcId="{8463F85F-37D4-C84D-8A30-A2DA5A89B91B}" destId="{CA462934-D5F2-A648-9CEE-20B845F8917F}" srcOrd="1" destOrd="0" parTransId="{F74FFB00-83B3-7C4C-8F26-CA14F252B9BE}" sibTransId="{69C2C594-A055-254B-90BE-B9F2E9275498}"/>
    <dgm:cxn modelId="{B1D4385D-E072-2549-8DE3-0B3246E6A855}" type="presOf" srcId="{9F9D7B92-7227-D142-AABD-B6B05FEAEDA9}" destId="{943E92DF-423C-2341-9D64-81BA519A9FF5}" srcOrd="1" destOrd="0" presId="urn:microsoft.com/office/officeart/2005/8/layout/orgChart1"/>
    <dgm:cxn modelId="{590D6D5D-4E6B-F546-8EAE-2860F6383107}" type="presOf" srcId="{87001123-CB0C-2441-94DD-2228020EB5B9}" destId="{18A04A20-C22E-AC40-A568-5DE067CC5E45}" srcOrd="0" destOrd="0" presId="urn:microsoft.com/office/officeart/2005/8/layout/orgChart1"/>
    <dgm:cxn modelId="{6F3DC55D-5948-7447-AE81-1F30E4D608B7}" type="presOf" srcId="{12E9D8A3-FBB0-D347-BDC1-C117C7DFD7BF}" destId="{4A480436-1C0C-E649-918D-051D7D97034E}" srcOrd="1" destOrd="0" presId="urn:microsoft.com/office/officeart/2005/8/layout/orgChart1"/>
    <dgm:cxn modelId="{4EAD7D5E-EE16-B545-B332-E67AA34C41C3}" type="presOf" srcId="{FA68EE7B-52AD-A642-B0DA-D720AAA29631}" destId="{5CB37A30-5C65-314E-AC04-600204FDE7BC}" srcOrd="0" destOrd="0" presId="urn:microsoft.com/office/officeart/2005/8/layout/orgChart1"/>
    <dgm:cxn modelId="{F8276860-A84A-9C4F-82CB-E3F63A12AAF6}" type="presOf" srcId="{57B4DF6F-4E47-3341-B30F-9777E5C4B7E6}" destId="{CC3AE4C2-F61D-3A48-93FD-18B223C4811F}" srcOrd="0" destOrd="0" presId="urn:microsoft.com/office/officeart/2005/8/layout/orgChart1"/>
    <dgm:cxn modelId="{543BE261-31B6-F740-A777-89FA1550AD9D}" type="presOf" srcId="{0EF0A4DA-EF5A-254B-A5EA-97A86465358D}" destId="{B6A718A1-1C10-CE49-A0AC-1D91FAC56B08}" srcOrd="0" destOrd="0" presId="urn:microsoft.com/office/officeart/2005/8/layout/orgChart1"/>
    <dgm:cxn modelId="{DDCAD662-3E4D-5744-B49E-AF4670E338CD}" type="presOf" srcId="{968F2B2E-AE7B-0946-BA04-0467B593AAAB}" destId="{535C44DA-88DC-0448-A7A0-EEF3ECD006A7}" srcOrd="0" destOrd="0" presId="urn:microsoft.com/office/officeart/2005/8/layout/orgChart1"/>
    <dgm:cxn modelId="{FB2A8466-B582-1946-BE24-BAF462F839F2}" type="presOf" srcId="{954DA48C-0CBB-3943-BECF-05EB459BE7C2}" destId="{918A8121-EEC4-0B41-8F69-87AC266F5943}" srcOrd="1" destOrd="0" presId="urn:microsoft.com/office/officeart/2005/8/layout/orgChart1"/>
    <dgm:cxn modelId="{3DB9BD66-F72E-2E4C-A27A-19BD34467D7A}" type="presOf" srcId="{57B4DF6F-4E47-3341-B30F-9777E5C4B7E6}" destId="{CC9F0413-A892-374F-B042-7C22A7C65956}" srcOrd="1" destOrd="0" presId="urn:microsoft.com/office/officeart/2005/8/layout/orgChart1"/>
    <dgm:cxn modelId="{A2D3206A-6E6B-2D4B-A388-8C34F825E53E}" type="presOf" srcId="{CCC4247C-4EBD-8E4C-A9E3-D7D0DBE06D57}" destId="{7B03BC0F-51AA-5B43-BD57-53352B144D32}" srcOrd="1" destOrd="0" presId="urn:microsoft.com/office/officeart/2005/8/layout/orgChart1"/>
    <dgm:cxn modelId="{827F426C-0153-864A-B30C-6687F7F3F1B9}" srcId="{623D322F-FE25-7643-878D-1F8F26BA40E2}" destId="{6058AF08-779E-5A41-A379-3FC90EFECF54}" srcOrd="6" destOrd="0" parTransId="{17CAA956-D8EA-5F4C-9068-D99BD57ACE96}" sibTransId="{BD3FAEBF-E306-7342-B067-6D2057C9DDD5}"/>
    <dgm:cxn modelId="{9EDB566E-B201-0245-99DF-0B51AA00C7F7}" srcId="{954DA48C-0CBB-3943-BECF-05EB459BE7C2}" destId="{FA68EE7B-52AD-A642-B0DA-D720AAA29631}" srcOrd="2" destOrd="0" parTransId="{54DB7EEF-87B3-2544-AD4D-80DE6C934A14}" sibTransId="{442E42D9-379B-364E-A774-D9A82EF0845E}"/>
    <dgm:cxn modelId="{FD105A72-8519-9C40-9F94-A9E0DAFDDFE7}" type="presOf" srcId="{17CAA956-D8EA-5F4C-9068-D99BD57ACE96}" destId="{2ED474EB-25B2-5946-A818-2BBCD4AE0217}" srcOrd="0" destOrd="0" presId="urn:microsoft.com/office/officeart/2005/8/layout/orgChart1"/>
    <dgm:cxn modelId="{3E4BB572-FD50-8545-A07B-8F322ABB8411}" type="presOf" srcId="{54DB7EEF-87B3-2544-AD4D-80DE6C934A14}" destId="{62AF7C18-2085-ED4A-9243-9E21F98E40A2}" srcOrd="0" destOrd="0" presId="urn:microsoft.com/office/officeart/2005/8/layout/orgChart1"/>
    <dgm:cxn modelId="{8AD04D74-C586-4D49-B6A7-6E8DE857C232}" type="presOf" srcId="{623D322F-FE25-7643-878D-1F8F26BA40E2}" destId="{86E73CA0-C0C9-AB4B-8766-0349C4D6856B}" srcOrd="1" destOrd="0" presId="urn:microsoft.com/office/officeart/2005/8/layout/orgChart1"/>
    <dgm:cxn modelId="{D6EB7976-4FA7-D944-BB02-23DA7EFA0961}" type="presOf" srcId="{97671788-1D05-D749-9A28-5B6540CC36CC}" destId="{FCD3E9A8-BF69-9E44-90BE-37B955C502A1}" srcOrd="0" destOrd="0" presId="urn:microsoft.com/office/officeart/2005/8/layout/orgChart1"/>
    <dgm:cxn modelId="{E1853879-459F-5D45-A7FB-84BF0649CD14}" type="presOf" srcId="{C4BD4C99-957A-4D4C-837A-37DDFB71BEF2}" destId="{8BB034AA-A24D-8943-A790-7A5FF4E297FD}" srcOrd="0" destOrd="0" presId="urn:microsoft.com/office/officeart/2005/8/layout/orgChart1"/>
    <dgm:cxn modelId="{7A5B197B-5719-3444-AC75-AE053EE04841}" type="presOf" srcId="{CA462934-D5F2-A648-9CEE-20B845F8917F}" destId="{7438B3E3-A791-DB4C-B330-278D86AFEDFC}" srcOrd="0" destOrd="0" presId="urn:microsoft.com/office/officeart/2005/8/layout/orgChart1"/>
    <dgm:cxn modelId="{FA726E7D-2A78-3F4E-A76F-54122CD8057F}" type="presOf" srcId="{EA09CD00-CD77-B745-ABB0-B2FB460A4179}" destId="{24F19160-C06C-9E42-8EF7-EBB1E22CBE18}" srcOrd="1" destOrd="0" presId="urn:microsoft.com/office/officeart/2005/8/layout/orgChart1"/>
    <dgm:cxn modelId="{91AB6081-B0E7-024D-93FB-AEBD63FABDD5}" srcId="{623D322F-FE25-7643-878D-1F8F26BA40E2}" destId="{29F67117-AD5C-D04E-B977-7AA8EDF9F62D}" srcOrd="3" destOrd="0" parTransId="{2AD8E3EB-EDF9-AE40-BE8A-27705E8A75C6}" sibTransId="{57D5364B-BFF6-CC45-98D3-1CEC38233161}"/>
    <dgm:cxn modelId="{26751283-6D2E-1A4D-A143-6495482DC307}" type="presOf" srcId="{D722F95C-DFC9-8A4F-92E9-EE80D1C78250}" destId="{9D16A3F2-0E98-5C4A-A02B-333B32CCA404}" srcOrd="0" destOrd="0" presId="urn:microsoft.com/office/officeart/2005/8/layout/orgChart1"/>
    <dgm:cxn modelId="{CA67B984-B130-F847-B6CF-7FE55D6AEF04}" srcId="{8463F85F-37D4-C84D-8A30-A2DA5A89B91B}" destId="{99BECF45-3FB2-C242-873E-CFE87784C78F}" srcOrd="3" destOrd="0" parTransId="{C4888C10-74F8-5446-B63E-DDFB5A63EC30}" sibTransId="{023A36D4-85A1-1B49-969C-71C4FCF092AA}"/>
    <dgm:cxn modelId="{2B981A85-31F3-A140-8873-529969C6D50F}" type="presOf" srcId="{80F8E777-549F-C44C-A98B-50DAF5E0E9B2}" destId="{CAF81D0B-A76E-8440-8CF4-13CC27652E27}" srcOrd="0" destOrd="0" presId="urn:microsoft.com/office/officeart/2005/8/layout/orgChart1"/>
    <dgm:cxn modelId="{DC46F485-5513-9B40-A205-2690F25AB58C}" type="presOf" srcId="{38ED26E8-BC89-434D-A60B-15D8F1DE746E}" destId="{B6B70471-1179-D042-81E2-B9E9D2E93EF9}" srcOrd="0" destOrd="0" presId="urn:microsoft.com/office/officeart/2005/8/layout/orgChart1"/>
    <dgm:cxn modelId="{44136088-2550-8C49-9336-A9667F51CCEF}" type="presOf" srcId="{C75B1BAF-B37C-AB41-882C-69493B1790E1}" destId="{125E6FC9-3699-3F4E-A759-DBB4A8991BBD}" srcOrd="1" destOrd="0" presId="urn:microsoft.com/office/officeart/2005/8/layout/orgChart1"/>
    <dgm:cxn modelId="{00DD2E8D-8E10-7F40-BBAB-B879176AD048}" type="presOf" srcId="{1244EF9B-95CC-F14E-8B2B-50E041CA2A73}" destId="{1492BC87-8CFB-3344-8BE5-B81E38A6990E}" srcOrd="0" destOrd="0" presId="urn:microsoft.com/office/officeart/2005/8/layout/orgChart1"/>
    <dgm:cxn modelId="{08AF4492-E811-444C-B8BF-5FA2DD6D6794}" type="presOf" srcId="{67F0489E-299E-3842-9B9F-8A6F706EF654}" destId="{C2FE8A73-380D-C343-839D-D7FF76C3263E}" srcOrd="1" destOrd="0" presId="urn:microsoft.com/office/officeart/2005/8/layout/orgChart1"/>
    <dgm:cxn modelId="{F99CC894-9B45-4D40-B980-1F41003C7E67}" type="presOf" srcId="{3171A2D7-0B38-D744-B8C6-85AB8D395286}" destId="{ACF631A5-1EA2-2C45-92A7-947C7FBDBB9A}" srcOrd="1" destOrd="0" presId="urn:microsoft.com/office/officeart/2005/8/layout/orgChart1"/>
    <dgm:cxn modelId="{583AE796-69B9-0C42-964D-A82E92621585}" type="presOf" srcId="{72224F65-3D5A-4848-9EA1-BE0ED40C201A}" destId="{74CF4572-8049-8841-A8F7-5193A2F1D8F3}" srcOrd="0" destOrd="0" presId="urn:microsoft.com/office/officeart/2005/8/layout/orgChart1"/>
    <dgm:cxn modelId="{7C674099-9956-E945-ACD3-5DC6FD144CAF}" type="presOf" srcId="{C75B1BAF-B37C-AB41-882C-69493B1790E1}" destId="{996B19FD-2DE3-7B49-BDC4-20C73748A006}" srcOrd="0" destOrd="0" presId="urn:microsoft.com/office/officeart/2005/8/layout/orgChart1"/>
    <dgm:cxn modelId="{803EFE9D-703F-BC4F-92C1-876A0EDABB8E}" srcId="{623D322F-FE25-7643-878D-1F8F26BA40E2}" destId="{87001123-CB0C-2441-94DD-2228020EB5B9}" srcOrd="1" destOrd="0" parTransId="{49FF707E-0480-2947-B6A0-18AA181EA2A8}" sibTransId="{043B32F7-1D67-D04D-9119-72E89A8BDEAD}"/>
    <dgm:cxn modelId="{BDC20A9E-4368-1A4D-9415-6CFAE7CA5C09}" srcId="{87001123-CB0C-2441-94DD-2228020EB5B9}" destId="{1244EF9B-95CC-F14E-8B2B-50E041CA2A73}" srcOrd="0" destOrd="0" parTransId="{C4BD4C99-957A-4D4C-837A-37DDFB71BEF2}" sibTransId="{1DE6D9A1-1B5D-F345-AF09-9D3A766D035A}"/>
    <dgm:cxn modelId="{42EF209E-6757-1D44-A32C-50B45EC1FC24}" type="presOf" srcId="{2AD8E3EB-EDF9-AE40-BE8A-27705E8A75C6}" destId="{8513F635-8619-3B46-842F-D740C9C4EAD6}" srcOrd="0" destOrd="0" presId="urn:microsoft.com/office/officeart/2005/8/layout/orgChart1"/>
    <dgm:cxn modelId="{7C793FA1-339C-E941-8819-48AB0BA229AA}" srcId="{623D322F-FE25-7643-878D-1F8F26BA40E2}" destId="{67F0489E-299E-3842-9B9F-8A6F706EF654}" srcOrd="0" destOrd="0" parTransId="{889449FE-0ADB-DE49-85EB-C0BD84E3CE73}" sibTransId="{80AA4C57-92FA-534C-88E6-3BFF1CA3C603}"/>
    <dgm:cxn modelId="{F70789A1-272E-8E44-9F19-10218DC72D07}" type="presOf" srcId="{99BECF45-3FB2-C242-873E-CFE87784C78F}" destId="{C6F276B0-0922-B84A-88B8-347181E69F0A}" srcOrd="1" destOrd="0" presId="urn:microsoft.com/office/officeart/2005/8/layout/orgChart1"/>
    <dgm:cxn modelId="{9E88E6A1-3641-824E-9489-B4B4DFBDCE17}" type="presOf" srcId="{38ED26E8-BC89-434D-A60B-15D8F1DE746E}" destId="{01C04AB0-CF7D-B647-BC07-5515B65D767C}" srcOrd="1" destOrd="0" presId="urn:microsoft.com/office/officeart/2005/8/layout/orgChart1"/>
    <dgm:cxn modelId="{0EB751A2-9024-4344-94CC-CAC8BFEC7A26}" type="presOf" srcId="{A1699ECF-E923-2746-B582-3C0A54E3A4BA}" destId="{42ECF688-F06A-ED4D-8623-B5C73F95DDC4}" srcOrd="0" destOrd="0" presId="urn:microsoft.com/office/officeart/2005/8/layout/orgChart1"/>
    <dgm:cxn modelId="{616E6EA2-473A-6C4A-B1C4-65417962309A}" srcId="{954DA48C-0CBB-3943-BECF-05EB459BE7C2}" destId="{97671788-1D05-D749-9A28-5B6540CC36CC}" srcOrd="3" destOrd="0" parTransId="{9839F7D9-B30D-4C4C-BF92-434D8D0B853E}" sibTransId="{7C0F8B90-9EFD-2E43-889F-87994B862DDC}"/>
    <dgm:cxn modelId="{AE80A9A9-F27B-BA40-B984-79C0DF291D1C}" srcId="{623D322F-FE25-7643-878D-1F8F26BA40E2}" destId="{A5F215B5-C35A-8148-BC7A-1C1FA7C0E151}" srcOrd="5" destOrd="0" parTransId="{B51455B9-8FD4-9C4D-882A-33346136EED4}" sibTransId="{1733A772-92EB-9942-A29F-A8DF5B1A515F}"/>
    <dgm:cxn modelId="{CB6EC0AC-3B9D-9143-BFB6-33D10FB9097F}" type="presOf" srcId="{42CB900C-FC9B-2C4B-B22E-DD3ABCC73D0E}" destId="{9F9350A7-0713-B547-841C-765A94E690A6}" srcOrd="0" destOrd="0" presId="urn:microsoft.com/office/officeart/2005/8/layout/orgChart1"/>
    <dgm:cxn modelId="{D42F36AE-BEA2-0A44-87C4-ABC902E1C94D}" type="presOf" srcId="{3171A2D7-0B38-D744-B8C6-85AB8D395286}" destId="{A5393EEA-7048-E440-BB83-555DC73E8B2E}" srcOrd="0" destOrd="0" presId="urn:microsoft.com/office/officeart/2005/8/layout/orgChart1"/>
    <dgm:cxn modelId="{59A580B0-BF2D-DF4A-A75D-3CD9E24445F7}" type="presOf" srcId="{CA462934-D5F2-A648-9CEE-20B845F8917F}" destId="{B2BED274-0AB3-7B44-B0EA-38BDECCA30EC}" srcOrd="1" destOrd="0" presId="urn:microsoft.com/office/officeart/2005/8/layout/orgChart1"/>
    <dgm:cxn modelId="{394337B2-7AB9-DC4E-9B08-DFAE7ECC707F}" type="presOf" srcId="{F74FFB00-83B3-7C4C-8F26-CA14F252B9BE}" destId="{3F784CC3-69AB-CF4C-BE86-82150DCF7470}" srcOrd="0" destOrd="0" presId="urn:microsoft.com/office/officeart/2005/8/layout/orgChart1"/>
    <dgm:cxn modelId="{D4B059B8-BBB1-3147-AA19-DFA110A3D02E}" type="presOf" srcId="{A69E4849-9EE5-564D-AF36-E67EFB8F63F7}" destId="{A549D37B-D369-854D-8404-31263513B641}" srcOrd="0" destOrd="0" presId="urn:microsoft.com/office/officeart/2005/8/layout/orgChart1"/>
    <dgm:cxn modelId="{F7E858BC-E2A5-1F44-94E3-CAD358A046C1}" type="presOf" srcId="{FA68EE7B-52AD-A642-B0DA-D720AAA29631}" destId="{9431F8A9-48B3-254F-99E7-4C0A2E1BF66A}" srcOrd="1" destOrd="0" presId="urn:microsoft.com/office/officeart/2005/8/layout/orgChart1"/>
    <dgm:cxn modelId="{E1926DC1-8EE6-D048-A71E-9E4B7270B06C}" type="presOf" srcId="{C4888C10-74F8-5446-B63E-DDFB5A63EC30}" destId="{54F4611A-D7C0-6C41-9584-56464A2B25BC}" srcOrd="0" destOrd="0" presId="urn:microsoft.com/office/officeart/2005/8/layout/orgChart1"/>
    <dgm:cxn modelId="{71D197C5-26CB-794C-9A88-B211D8D9A521}" type="presOf" srcId="{05C60CD4-B8A3-DB42-9EA1-34BFC35E8464}" destId="{4E4CBD37-9B62-5A4E-A57B-605FC8FF526D}" srcOrd="0" destOrd="0" presId="urn:microsoft.com/office/officeart/2005/8/layout/orgChart1"/>
    <dgm:cxn modelId="{46141CC7-C56C-964F-9EFB-92B8F5655465}" srcId="{67F0489E-299E-3842-9B9F-8A6F706EF654}" destId="{D722F95C-DFC9-8A4F-92E9-EE80D1C78250}" srcOrd="1" destOrd="0" parTransId="{4A0994A2-E477-C74C-9C9C-C7F68DC99B87}" sibTransId="{83646788-2440-E849-8973-19BB961BE070}"/>
    <dgm:cxn modelId="{50AFB7C7-F540-834E-B4A4-FE90A9957A44}" type="presOf" srcId="{29A627B3-1DFC-F340-A159-EA017EA87E7F}" destId="{87429A3B-4440-1144-A095-22330731ADD5}" srcOrd="1" destOrd="0" presId="urn:microsoft.com/office/officeart/2005/8/layout/orgChart1"/>
    <dgm:cxn modelId="{E26995CC-9521-0B4D-A899-DA05BF76E761}" type="presOf" srcId="{A30AFF07-6FEF-8C46-8437-51494A78CBCE}" destId="{CE02F88F-333E-8048-BC47-06F3617868A2}" srcOrd="0" destOrd="0" presId="urn:microsoft.com/office/officeart/2005/8/layout/orgChart1"/>
    <dgm:cxn modelId="{016847CF-3283-7C4F-B2D9-0C226FC92763}" srcId="{A5F215B5-C35A-8148-BC7A-1C1FA7C0E151}" destId="{9F9D7B92-7227-D142-AABD-B6B05FEAEDA9}" srcOrd="0" destOrd="0" parTransId="{D7A9B51B-0FAD-EC4A-B871-428CAE766678}" sibTransId="{168B31CE-F40E-974B-BC00-10AF8B3C0A91}"/>
    <dgm:cxn modelId="{9C254DD0-BA95-AA46-85FB-7851CDA9ABC0}" srcId="{29F67117-AD5C-D04E-B977-7AA8EDF9F62D}" destId="{05C60CD4-B8A3-DB42-9EA1-34BFC35E8464}" srcOrd="2" destOrd="0" parTransId="{968F2B2E-AE7B-0946-BA04-0467B593AAAB}" sibTransId="{1CFF75CD-B7CC-734D-B645-C4ECF5060EF6}"/>
    <dgm:cxn modelId="{400743D7-2545-4443-8AC3-DE96DB5D25CD}" type="presOf" srcId="{C39E0BE8-59EF-904F-BADE-FE987B9024C1}" destId="{F696A44A-35FD-F244-8993-FADFA338633B}" srcOrd="1" destOrd="0" presId="urn:microsoft.com/office/officeart/2005/8/layout/orgChart1"/>
    <dgm:cxn modelId="{4E91F0D8-3BA1-9C47-85BA-BE8232CEADD5}" type="presOf" srcId="{A5F215B5-C35A-8148-BC7A-1C1FA7C0E151}" destId="{A3823371-BD4C-2B48-B4CF-0EBF064FD60A}" srcOrd="0" destOrd="0" presId="urn:microsoft.com/office/officeart/2005/8/layout/orgChart1"/>
    <dgm:cxn modelId="{F7A689DA-9FB0-9E4E-8E7E-BBF5B63E5AB5}" type="presOf" srcId="{954DA48C-0CBB-3943-BECF-05EB459BE7C2}" destId="{1E96E19D-230C-AB42-B346-455864E9042B}" srcOrd="0" destOrd="0" presId="urn:microsoft.com/office/officeart/2005/8/layout/orgChart1"/>
    <dgm:cxn modelId="{9593D8DD-4235-4B42-959A-E77D00E26345}" type="presOf" srcId="{9839F7D9-B30D-4C4C-BF92-434D8D0B853E}" destId="{E6983AB6-7656-D44E-953C-C02563C3086E}" srcOrd="0" destOrd="0" presId="urn:microsoft.com/office/officeart/2005/8/layout/orgChart1"/>
    <dgm:cxn modelId="{3ABF1CE9-766B-2746-91D9-532AA26BE530}" type="presOf" srcId="{D722F95C-DFC9-8A4F-92E9-EE80D1C78250}" destId="{88096985-9CC5-CB4F-846C-C55BDCD90B52}" srcOrd="1" destOrd="0" presId="urn:microsoft.com/office/officeart/2005/8/layout/orgChart1"/>
    <dgm:cxn modelId="{4EEC8FE9-32D9-174E-B31A-FD0720F449BD}" type="presOf" srcId="{12E9D8A3-FBB0-D347-BDC1-C117C7DFD7BF}" destId="{F6FA151C-F889-144F-A200-77A62884124D}" srcOrd="0" destOrd="0" presId="urn:microsoft.com/office/officeart/2005/8/layout/orgChart1"/>
    <dgm:cxn modelId="{4B1E52EB-BA20-AE42-A958-A97629E8C8A8}" type="presOf" srcId="{99BECF45-3FB2-C242-873E-CFE87784C78F}" destId="{FD8BDC51-A88A-8548-9F7E-AE9F4EB94F73}" srcOrd="0" destOrd="0" presId="urn:microsoft.com/office/officeart/2005/8/layout/orgChart1"/>
    <dgm:cxn modelId="{6889A4ED-AF31-1A4A-955B-3C0B75F99800}" type="presOf" srcId="{EA09CD00-CD77-B745-ABB0-B2FB460A4179}" destId="{35AC4D8F-D261-3B4D-A319-3DABFC0BAFDE}" srcOrd="0" destOrd="0" presId="urn:microsoft.com/office/officeart/2005/8/layout/orgChart1"/>
    <dgm:cxn modelId="{92F966EE-5122-FB49-9836-4A7899FFD2AD}" type="presOf" srcId="{B51455B9-8FD4-9C4D-882A-33346136EED4}" destId="{B7B7B285-196B-E549-97F1-1BBFE9ACA163}" srcOrd="0" destOrd="0" presId="urn:microsoft.com/office/officeart/2005/8/layout/orgChart1"/>
    <dgm:cxn modelId="{AC3A52EF-BDB8-9F43-8FCF-A239EFB5453B}" srcId="{8463F85F-37D4-C84D-8A30-A2DA5A89B91B}" destId="{3171A2D7-0B38-D744-B8C6-85AB8D395286}" srcOrd="0" destOrd="0" parTransId="{5F05B99D-E77A-4E41-8228-DEA815BAFB34}" sibTransId="{9A7EFF41-DC4E-8B4F-942E-F5DEF81013DB}"/>
    <dgm:cxn modelId="{C547BBEF-7026-A948-BDC1-686612D9FDD8}" type="presOf" srcId="{67F0489E-299E-3842-9B9F-8A6F706EF654}" destId="{379068FF-BD39-F043-9F5C-411B87A653B1}" srcOrd="0" destOrd="0" presId="urn:microsoft.com/office/officeart/2005/8/layout/orgChart1"/>
    <dgm:cxn modelId="{BD29B0F5-11D0-C242-BDA9-D85E02151CD6}" type="presOf" srcId="{29A627B3-1DFC-F340-A159-EA017EA87E7F}" destId="{9582E22C-817B-E04C-91FA-F0EDF8688EF6}" srcOrd="0" destOrd="0" presId="urn:microsoft.com/office/officeart/2005/8/layout/orgChart1"/>
    <dgm:cxn modelId="{D2E304FC-4574-5645-96CA-62B16439E700}" srcId="{87001123-CB0C-2441-94DD-2228020EB5B9}" destId="{29A627B3-1DFC-F340-A159-EA017EA87E7F}" srcOrd="1" destOrd="0" parTransId="{67791CEA-865E-3941-A46A-0ADF3EE8C366}" sibTransId="{4D967AB1-E1A1-8E40-BB27-CD9897261949}"/>
    <dgm:cxn modelId="{09B7B4C2-AFBB-6947-8042-69BCB0DD3BFB}" type="presParOf" srcId="{CE02F88F-333E-8048-BC47-06F3617868A2}" destId="{3A569971-5D88-804C-9A5E-959EAAF184D6}" srcOrd="0" destOrd="0" presId="urn:microsoft.com/office/officeart/2005/8/layout/orgChart1"/>
    <dgm:cxn modelId="{9C0DD199-147B-3847-A6F9-A14CBFF5FF7C}" type="presParOf" srcId="{3A569971-5D88-804C-9A5E-959EAAF184D6}" destId="{C6100D69-DF20-0C42-967C-3EA07218022D}" srcOrd="0" destOrd="0" presId="urn:microsoft.com/office/officeart/2005/8/layout/orgChart1"/>
    <dgm:cxn modelId="{337CDBC6-4D45-B942-BA97-5B36769D157D}" type="presParOf" srcId="{C6100D69-DF20-0C42-967C-3EA07218022D}" destId="{CDB7DF48-05C9-E64B-BF8A-41F217520645}" srcOrd="0" destOrd="0" presId="urn:microsoft.com/office/officeart/2005/8/layout/orgChart1"/>
    <dgm:cxn modelId="{1F16418A-6A2B-0349-BE5D-06F9FD23A2C3}" type="presParOf" srcId="{C6100D69-DF20-0C42-967C-3EA07218022D}" destId="{86E73CA0-C0C9-AB4B-8766-0349C4D6856B}" srcOrd="1" destOrd="0" presId="urn:microsoft.com/office/officeart/2005/8/layout/orgChart1"/>
    <dgm:cxn modelId="{B011B055-A07F-C54D-8005-127C1B1953C4}" type="presParOf" srcId="{3A569971-5D88-804C-9A5E-959EAAF184D6}" destId="{1CD90608-6596-3A46-9B80-BE9448F6D795}" srcOrd="1" destOrd="0" presId="urn:microsoft.com/office/officeart/2005/8/layout/orgChart1"/>
    <dgm:cxn modelId="{CF917FB9-2CFC-B641-AC15-53AFB2A065CC}" type="presParOf" srcId="{1CD90608-6596-3A46-9B80-BE9448F6D795}" destId="{1DB094B7-A542-4C4B-A381-E1EC99905B64}" srcOrd="0" destOrd="0" presId="urn:microsoft.com/office/officeart/2005/8/layout/orgChart1"/>
    <dgm:cxn modelId="{D65CE0BB-E0B5-6D47-8440-2857D6A118BA}" type="presParOf" srcId="{1CD90608-6596-3A46-9B80-BE9448F6D795}" destId="{A6BACED2-3995-A841-B02C-59F90278F482}" srcOrd="1" destOrd="0" presId="urn:microsoft.com/office/officeart/2005/8/layout/orgChart1"/>
    <dgm:cxn modelId="{8E00E5A5-850F-174D-B735-722663723E65}" type="presParOf" srcId="{A6BACED2-3995-A841-B02C-59F90278F482}" destId="{98BBD8C6-A6BD-AB45-A186-CCF24509D090}" srcOrd="0" destOrd="0" presId="urn:microsoft.com/office/officeart/2005/8/layout/orgChart1"/>
    <dgm:cxn modelId="{C64A4DD2-5BD8-DA49-B186-4BBB01863D96}" type="presParOf" srcId="{98BBD8C6-A6BD-AB45-A186-CCF24509D090}" destId="{379068FF-BD39-F043-9F5C-411B87A653B1}" srcOrd="0" destOrd="0" presId="urn:microsoft.com/office/officeart/2005/8/layout/orgChart1"/>
    <dgm:cxn modelId="{C397D817-8AAC-2849-BE42-ABE9A61565D7}" type="presParOf" srcId="{98BBD8C6-A6BD-AB45-A186-CCF24509D090}" destId="{C2FE8A73-380D-C343-839D-D7FF76C3263E}" srcOrd="1" destOrd="0" presId="urn:microsoft.com/office/officeart/2005/8/layout/orgChart1"/>
    <dgm:cxn modelId="{ECC32BBC-27F2-E643-856A-B659F20EFB29}" type="presParOf" srcId="{A6BACED2-3995-A841-B02C-59F90278F482}" destId="{DB80BA27-B299-094A-8CD6-7D2AB6AD4A05}" srcOrd="1" destOrd="0" presId="urn:microsoft.com/office/officeart/2005/8/layout/orgChart1"/>
    <dgm:cxn modelId="{E0DC7690-E6BC-2E4C-9DF6-0299DCB23FB3}" type="presParOf" srcId="{DB80BA27-B299-094A-8CD6-7D2AB6AD4A05}" destId="{74CF4572-8049-8841-A8F7-5193A2F1D8F3}" srcOrd="0" destOrd="0" presId="urn:microsoft.com/office/officeart/2005/8/layout/orgChart1"/>
    <dgm:cxn modelId="{2B1FA13B-1393-5343-8CFE-4452157B7D63}" type="presParOf" srcId="{DB80BA27-B299-094A-8CD6-7D2AB6AD4A05}" destId="{16BD1E49-BB9F-9342-A986-131FB892D7D3}" srcOrd="1" destOrd="0" presId="urn:microsoft.com/office/officeart/2005/8/layout/orgChart1"/>
    <dgm:cxn modelId="{256B4404-1D2A-8045-9215-2F6268FD747E}" type="presParOf" srcId="{16BD1E49-BB9F-9342-A986-131FB892D7D3}" destId="{FEDB2E47-4594-F344-829A-D23D42B368DB}" srcOrd="0" destOrd="0" presId="urn:microsoft.com/office/officeart/2005/8/layout/orgChart1"/>
    <dgm:cxn modelId="{1A308565-2F3D-B647-A424-E36E02D32534}" type="presParOf" srcId="{FEDB2E47-4594-F344-829A-D23D42B368DB}" destId="{CAF81D0B-A76E-8440-8CF4-13CC27652E27}" srcOrd="0" destOrd="0" presId="urn:microsoft.com/office/officeart/2005/8/layout/orgChart1"/>
    <dgm:cxn modelId="{41CE3C2F-D581-A044-A85B-659F31DCB3F9}" type="presParOf" srcId="{FEDB2E47-4594-F344-829A-D23D42B368DB}" destId="{0BFB6133-098A-9B4C-B812-990D6470E7D4}" srcOrd="1" destOrd="0" presId="urn:microsoft.com/office/officeart/2005/8/layout/orgChart1"/>
    <dgm:cxn modelId="{482F3618-950E-6147-AE3A-061CB4535C95}" type="presParOf" srcId="{16BD1E49-BB9F-9342-A986-131FB892D7D3}" destId="{1F5D8B4E-2D59-4B49-B02E-AA037F03E5EE}" srcOrd="1" destOrd="0" presId="urn:microsoft.com/office/officeart/2005/8/layout/orgChart1"/>
    <dgm:cxn modelId="{4909511D-690F-FD46-8E1E-D8DEE43E644F}" type="presParOf" srcId="{16BD1E49-BB9F-9342-A986-131FB892D7D3}" destId="{C5A1625B-6EFF-9B43-A2E8-82239BE2D002}" srcOrd="2" destOrd="0" presId="urn:microsoft.com/office/officeart/2005/8/layout/orgChart1"/>
    <dgm:cxn modelId="{C626829E-C8AD-FB46-BE11-B149776BFC16}" type="presParOf" srcId="{DB80BA27-B299-094A-8CD6-7D2AB6AD4A05}" destId="{CD929F2D-45AD-EA42-8648-E72E63AD8434}" srcOrd="2" destOrd="0" presId="urn:microsoft.com/office/officeart/2005/8/layout/orgChart1"/>
    <dgm:cxn modelId="{DF4B93AB-4AC3-0241-847B-C9A920254F82}" type="presParOf" srcId="{DB80BA27-B299-094A-8CD6-7D2AB6AD4A05}" destId="{DB7EFE56-330A-6945-A786-3A499A884034}" srcOrd="3" destOrd="0" presId="urn:microsoft.com/office/officeart/2005/8/layout/orgChart1"/>
    <dgm:cxn modelId="{F6ED3E51-DF6B-AB4F-B38F-CF8DA28AB59F}" type="presParOf" srcId="{DB7EFE56-330A-6945-A786-3A499A884034}" destId="{97FAC0B6-07CC-8443-8DDF-85F2833F3486}" srcOrd="0" destOrd="0" presId="urn:microsoft.com/office/officeart/2005/8/layout/orgChart1"/>
    <dgm:cxn modelId="{6E379828-CE56-9D4E-BCE5-1EEB22EC0C9B}" type="presParOf" srcId="{97FAC0B6-07CC-8443-8DDF-85F2833F3486}" destId="{9D16A3F2-0E98-5C4A-A02B-333B32CCA404}" srcOrd="0" destOrd="0" presId="urn:microsoft.com/office/officeart/2005/8/layout/orgChart1"/>
    <dgm:cxn modelId="{B6FD68AE-6918-AA43-A37E-5783AB244F21}" type="presParOf" srcId="{97FAC0B6-07CC-8443-8DDF-85F2833F3486}" destId="{88096985-9CC5-CB4F-846C-C55BDCD90B52}" srcOrd="1" destOrd="0" presId="urn:microsoft.com/office/officeart/2005/8/layout/orgChart1"/>
    <dgm:cxn modelId="{B32F99AD-7F9A-FB4E-AD0D-C2CDAEB27BB3}" type="presParOf" srcId="{DB7EFE56-330A-6945-A786-3A499A884034}" destId="{880F4781-A2C5-C641-B96A-7EFBBA4189EE}" srcOrd="1" destOrd="0" presId="urn:microsoft.com/office/officeart/2005/8/layout/orgChart1"/>
    <dgm:cxn modelId="{1C337249-7AD3-1A49-864F-3D9EA4FAE66A}" type="presParOf" srcId="{DB7EFE56-330A-6945-A786-3A499A884034}" destId="{81B3FEE0-526F-8546-AC2C-107C807A3CA7}" srcOrd="2" destOrd="0" presId="urn:microsoft.com/office/officeart/2005/8/layout/orgChart1"/>
    <dgm:cxn modelId="{4108DD92-E5C0-6D42-AE46-6EFE58FD4BEF}" type="presParOf" srcId="{DB80BA27-B299-094A-8CD6-7D2AB6AD4A05}" destId="{62D43C4E-B206-2243-8435-3A792CE3145F}" srcOrd="4" destOrd="0" presId="urn:microsoft.com/office/officeart/2005/8/layout/orgChart1"/>
    <dgm:cxn modelId="{B66C2DF7-DA68-5D4E-BA56-B1C9989BEBA3}" type="presParOf" srcId="{DB80BA27-B299-094A-8CD6-7D2AB6AD4A05}" destId="{535D3E8B-2206-7243-827B-21820E74ACDE}" srcOrd="5" destOrd="0" presId="urn:microsoft.com/office/officeart/2005/8/layout/orgChart1"/>
    <dgm:cxn modelId="{7D4A854C-4C6B-8F49-8CB6-AAF6BD31F108}" type="presParOf" srcId="{535D3E8B-2206-7243-827B-21820E74ACDE}" destId="{BDA55FED-4DB5-CC49-8B08-90510BDBAE7D}" srcOrd="0" destOrd="0" presId="urn:microsoft.com/office/officeart/2005/8/layout/orgChart1"/>
    <dgm:cxn modelId="{D049C7E7-7DBA-414D-9636-8E96F713D01C}" type="presParOf" srcId="{BDA55FED-4DB5-CC49-8B08-90510BDBAE7D}" destId="{CC3AE4C2-F61D-3A48-93FD-18B223C4811F}" srcOrd="0" destOrd="0" presId="urn:microsoft.com/office/officeart/2005/8/layout/orgChart1"/>
    <dgm:cxn modelId="{93F1EFEA-27A9-5B49-8B43-5DB698C9097C}" type="presParOf" srcId="{BDA55FED-4DB5-CC49-8B08-90510BDBAE7D}" destId="{CC9F0413-A892-374F-B042-7C22A7C65956}" srcOrd="1" destOrd="0" presId="urn:microsoft.com/office/officeart/2005/8/layout/orgChart1"/>
    <dgm:cxn modelId="{195E87D5-1DAD-9344-A276-8550DE64B230}" type="presParOf" srcId="{535D3E8B-2206-7243-827B-21820E74ACDE}" destId="{28C14D3F-F907-D24E-84FB-832F7365F007}" srcOrd="1" destOrd="0" presId="urn:microsoft.com/office/officeart/2005/8/layout/orgChart1"/>
    <dgm:cxn modelId="{1E04F2B2-5EFE-474D-AE99-E2436D83AC80}" type="presParOf" srcId="{535D3E8B-2206-7243-827B-21820E74ACDE}" destId="{0B2D0D22-5191-284C-8FB4-655A76567ECE}" srcOrd="2" destOrd="0" presId="urn:microsoft.com/office/officeart/2005/8/layout/orgChart1"/>
    <dgm:cxn modelId="{328EDA44-E2DA-F544-A3BD-6C659B5CC2DA}" type="presParOf" srcId="{A6BACED2-3995-A841-B02C-59F90278F482}" destId="{6396A22A-2865-A343-875D-E6D0C6FD14BE}" srcOrd="2" destOrd="0" presId="urn:microsoft.com/office/officeart/2005/8/layout/orgChart1"/>
    <dgm:cxn modelId="{1E01320A-9321-4648-BAFE-EC17FC7DC214}" type="presParOf" srcId="{1CD90608-6596-3A46-9B80-BE9448F6D795}" destId="{B780FA9A-F841-2047-BBE2-4134BB695C4D}" srcOrd="2" destOrd="0" presId="urn:microsoft.com/office/officeart/2005/8/layout/orgChart1"/>
    <dgm:cxn modelId="{7A1B831F-BFBD-1A46-9A89-BA7AFF18415F}" type="presParOf" srcId="{1CD90608-6596-3A46-9B80-BE9448F6D795}" destId="{A78F0164-9E5C-AF48-A693-4B5D4616D7BA}" srcOrd="3" destOrd="0" presId="urn:microsoft.com/office/officeart/2005/8/layout/orgChart1"/>
    <dgm:cxn modelId="{5316C64B-AD46-2347-89F7-70D7E834E893}" type="presParOf" srcId="{A78F0164-9E5C-AF48-A693-4B5D4616D7BA}" destId="{E89C5359-3245-1D44-B928-4BE4730A2E70}" srcOrd="0" destOrd="0" presId="urn:microsoft.com/office/officeart/2005/8/layout/orgChart1"/>
    <dgm:cxn modelId="{02751A05-EE76-B744-A96A-79F5E6954063}" type="presParOf" srcId="{E89C5359-3245-1D44-B928-4BE4730A2E70}" destId="{18A04A20-C22E-AC40-A568-5DE067CC5E45}" srcOrd="0" destOrd="0" presId="urn:microsoft.com/office/officeart/2005/8/layout/orgChart1"/>
    <dgm:cxn modelId="{E7AF818E-B419-114E-890B-E109126AF48D}" type="presParOf" srcId="{E89C5359-3245-1D44-B928-4BE4730A2E70}" destId="{3F348734-0075-EE4A-A3B6-0E478C39510A}" srcOrd="1" destOrd="0" presId="urn:microsoft.com/office/officeart/2005/8/layout/orgChart1"/>
    <dgm:cxn modelId="{2D7413D7-B1C5-5141-A444-CFC092C142A9}" type="presParOf" srcId="{A78F0164-9E5C-AF48-A693-4B5D4616D7BA}" destId="{23AEB338-B017-EF48-8187-A0257798CC97}" srcOrd="1" destOrd="0" presId="urn:microsoft.com/office/officeart/2005/8/layout/orgChart1"/>
    <dgm:cxn modelId="{25398CBC-C2B8-2942-8114-541BE6DD337B}" type="presParOf" srcId="{23AEB338-B017-EF48-8187-A0257798CC97}" destId="{8BB034AA-A24D-8943-A790-7A5FF4E297FD}" srcOrd="0" destOrd="0" presId="urn:microsoft.com/office/officeart/2005/8/layout/orgChart1"/>
    <dgm:cxn modelId="{394C2025-1401-454A-8C56-D3B1243DEA74}" type="presParOf" srcId="{23AEB338-B017-EF48-8187-A0257798CC97}" destId="{2007C1A2-16FA-4C44-B9DE-7DD85374EAAE}" srcOrd="1" destOrd="0" presId="urn:microsoft.com/office/officeart/2005/8/layout/orgChart1"/>
    <dgm:cxn modelId="{AB011991-EB5F-114B-B870-AA88DE43CB26}" type="presParOf" srcId="{2007C1A2-16FA-4C44-B9DE-7DD85374EAAE}" destId="{67FC9B46-4EBA-8F4C-871C-F125DDF6F954}" srcOrd="0" destOrd="0" presId="urn:microsoft.com/office/officeart/2005/8/layout/orgChart1"/>
    <dgm:cxn modelId="{7A8589E2-D353-0642-A6DA-6212F94AEAD4}" type="presParOf" srcId="{67FC9B46-4EBA-8F4C-871C-F125DDF6F954}" destId="{1492BC87-8CFB-3344-8BE5-B81E38A6990E}" srcOrd="0" destOrd="0" presId="urn:microsoft.com/office/officeart/2005/8/layout/orgChart1"/>
    <dgm:cxn modelId="{7841688A-7530-064C-8E32-8461312F5A12}" type="presParOf" srcId="{67FC9B46-4EBA-8F4C-871C-F125DDF6F954}" destId="{EF160071-8F31-7549-8B1D-0DEDDD78BBDD}" srcOrd="1" destOrd="0" presId="urn:microsoft.com/office/officeart/2005/8/layout/orgChart1"/>
    <dgm:cxn modelId="{F0662CF5-5C9B-4C46-8FB2-6D5734E9BB36}" type="presParOf" srcId="{2007C1A2-16FA-4C44-B9DE-7DD85374EAAE}" destId="{732AA2D2-9ACC-E34B-8547-EFCE21830509}" srcOrd="1" destOrd="0" presId="urn:microsoft.com/office/officeart/2005/8/layout/orgChart1"/>
    <dgm:cxn modelId="{28A4FBBF-B5CB-3341-80E6-7C3DB61FB4A0}" type="presParOf" srcId="{2007C1A2-16FA-4C44-B9DE-7DD85374EAAE}" destId="{99D1EA2B-B6E2-BF48-ABE0-EE8A5ABDDFE8}" srcOrd="2" destOrd="0" presId="urn:microsoft.com/office/officeart/2005/8/layout/orgChart1"/>
    <dgm:cxn modelId="{84B41966-0511-4F41-ADC9-619998EDBA25}" type="presParOf" srcId="{23AEB338-B017-EF48-8187-A0257798CC97}" destId="{7299CA8E-7D8D-6444-A46D-293314F64C7D}" srcOrd="2" destOrd="0" presId="urn:microsoft.com/office/officeart/2005/8/layout/orgChart1"/>
    <dgm:cxn modelId="{796593C1-44DD-304D-A7AD-B5241845B095}" type="presParOf" srcId="{23AEB338-B017-EF48-8187-A0257798CC97}" destId="{BF528084-7CD2-D84C-B265-5416912091C7}" srcOrd="3" destOrd="0" presId="urn:microsoft.com/office/officeart/2005/8/layout/orgChart1"/>
    <dgm:cxn modelId="{6E1B02C6-B839-AA4E-90AF-7041BE43D1C1}" type="presParOf" srcId="{BF528084-7CD2-D84C-B265-5416912091C7}" destId="{CCD2EFD4-759F-894C-9B50-F42840156B58}" srcOrd="0" destOrd="0" presId="urn:microsoft.com/office/officeart/2005/8/layout/orgChart1"/>
    <dgm:cxn modelId="{E0E89AAE-5D95-A842-9145-66E083ACA792}" type="presParOf" srcId="{CCD2EFD4-759F-894C-9B50-F42840156B58}" destId="{9582E22C-817B-E04C-91FA-F0EDF8688EF6}" srcOrd="0" destOrd="0" presId="urn:microsoft.com/office/officeart/2005/8/layout/orgChart1"/>
    <dgm:cxn modelId="{8F4075E4-03DA-C94E-A7FF-97444B56CD76}" type="presParOf" srcId="{CCD2EFD4-759F-894C-9B50-F42840156B58}" destId="{87429A3B-4440-1144-A095-22330731ADD5}" srcOrd="1" destOrd="0" presId="urn:microsoft.com/office/officeart/2005/8/layout/orgChart1"/>
    <dgm:cxn modelId="{E0AE0D8B-E3A0-3447-99A2-D2BB8A77457F}" type="presParOf" srcId="{BF528084-7CD2-D84C-B265-5416912091C7}" destId="{FF86A142-5C96-8149-9B5D-1875DDCB0A2E}" srcOrd="1" destOrd="0" presId="urn:microsoft.com/office/officeart/2005/8/layout/orgChart1"/>
    <dgm:cxn modelId="{8A76812D-113A-5044-AFF7-0C91BEA91B9F}" type="presParOf" srcId="{BF528084-7CD2-D84C-B265-5416912091C7}" destId="{94C1C22A-8060-D849-8968-54B671BAE476}" srcOrd="2" destOrd="0" presId="urn:microsoft.com/office/officeart/2005/8/layout/orgChart1"/>
    <dgm:cxn modelId="{27D87CC4-8B88-CE47-A478-DF7E3F408658}" type="presParOf" srcId="{A78F0164-9E5C-AF48-A693-4B5D4616D7BA}" destId="{C568CD65-93AA-544C-8448-CB78E2E0A59C}" srcOrd="2" destOrd="0" presId="urn:microsoft.com/office/officeart/2005/8/layout/orgChart1"/>
    <dgm:cxn modelId="{7EA2616C-AA02-5F46-AA98-6FE1A09D1C30}" type="presParOf" srcId="{1CD90608-6596-3A46-9B80-BE9448F6D795}" destId="{9C17B2B4-FADE-AA4B-847A-3E1C52A349DB}" srcOrd="4" destOrd="0" presId="urn:microsoft.com/office/officeart/2005/8/layout/orgChart1"/>
    <dgm:cxn modelId="{83948556-EA4C-584D-9007-47B46201D4A3}" type="presParOf" srcId="{1CD90608-6596-3A46-9B80-BE9448F6D795}" destId="{490102A9-57E5-024B-9604-0C0E405C8D47}" srcOrd="5" destOrd="0" presId="urn:microsoft.com/office/officeart/2005/8/layout/orgChart1"/>
    <dgm:cxn modelId="{5B00CE96-BC50-C54B-9ABC-5984982CF2A9}" type="presParOf" srcId="{490102A9-57E5-024B-9604-0C0E405C8D47}" destId="{051EA763-9CC3-4948-9987-3BB1D7059F8D}" srcOrd="0" destOrd="0" presId="urn:microsoft.com/office/officeart/2005/8/layout/orgChart1"/>
    <dgm:cxn modelId="{0A231C1E-DDBB-0E42-8EFB-741A8C94E9C6}" type="presParOf" srcId="{051EA763-9CC3-4948-9987-3BB1D7059F8D}" destId="{1E96E19D-230C-AB42-B346-455864E9042B}" srcOrd="0" destOrd="0" presId="urn:microsoft.com/office/officeart/2005/8/layout/orgChart1"/>
    <dgm:cxn modelId="{4AC2BDD6-B94F-1148-8193-35401FC80C81}" type="presParOf" srcId="{051EA763-9CC3-4948-9987-3BB1D7059F8D}" destId="{918A8121-EEC4-0B41-8F69-87AC266F5943}" srcOrd="1" destOrd="0" presId="urn:microsoft.com/office/officeart/2005/8/layout/orgChart1"/>
    <dgm:cxn modelId="{0EF3EE9B-7964-2B40-B675-8D1937290843}" type="presParOf" srcId="{490102A9-57E5-024B-9604-0C0E405C8D47}" destId="{92F2C2CB-9EF6-D84B-8674-887F4B1365B1}" srcOrd="1" destOrd="0" presId="urn:microsoft.com/office/officeart/2005/8/layout/orgChart1"/>
    <dgm:cxn modelId="{CE963A46-686F-3044-BA48-71AD6045E120}" type="presParOf" srcId="{92F2C2CB-9EF6-D84B-8674-887F4B1365B1}" destId="{73C659B4-6D71-E240-935C-CB49BE511CA6}" srcOrd="0" destOrd="0" presId="urn:microsoft.com/office/officeart/2005/8/layout/orgChart1"/>
    <dgm:cxn modelId="{1A1531DF-FD78-E14B-A6FD-7F81C8EA44DF}" type="presParOf" srcId="{92F2C2CB-9EF6-D84B-8674-887F4B1365B1}" destId="{61820D47-0304-A74A-8BA0-78F8B815F707}" srcOrd="1" destOrd="0" presId="urn:microsoft.com/office/officeart/2005/8/layout/orgChart1"/>
    <dgm:cxn modelId="{EC47CE8C-1890-F24A-973E-0A4E3D417FFF}" type="presParOf" srcId="{61820D47-0304-A74A-8BA0-78F8B815F707}" destId="{FE0CF0F3-D7B2-4D4C-BDDD-349CA0FE83B1}" srcOrd="0" destOrd="0" presId="urn:microsoft.com/office/officeart/2005/8/layout/orgChart1"/>
    <dgm:cxn modelId="{4651ECDF-2C64-CF44-A104-15DCC501CA35}" type="presParOf" srcId="{FE0CF0F3-D7B2-4D4C-BDDD-349CA0FE83B1}" destId="{8DD54AC8-9D07-5E4A-8539-B76D912B3F61}" srcOrd="0" destOrd="0" presId="urn:microsoft.com/office/officeart/2005/8/layout/orgChart1"/>
    <dgm:cxn modelId="{3A640510-203B-D843-8C22-3EF5E786C414}" type="presParOf" srcId="{FE0CF0F3-D7B2-4D4C-BDDD-349CA0FE83B1}" destId="{F696A44A-35FD-F244-8993-FADFA338633B}" srcOrd="1" destOrd="0" presId="urn:microsoft.com/office/officeart/2005/8/layout/orgChart1"/>
    <dgm:cxn modelId="{105F6C16-2846-FE4A-A4E3-9E53C9BC8D3D}" type="presParOf" srcId="{61820D47-0304-A74A-8BA0-78F8B815F707}" destId="{6AA2652B-442E-9745-B8AE-CF4E522DC109}" srcOrd="1" destOrd="0" presId="urn:microsoft.com/office/officeart/2005/8/layout/orgChart1"/>
    <dgm:cxn modelId="{708272F9-67C5-E34E-9B6F-5011811B8598}" type="presParOf" srcId="{61820D47-0304-A74A-8BA0-78F8B815F707}" destId="{59780B2D-6C6C-9D43-8CA2-ED01AD4BE9EA}" srcOrd="2" destOrd="0" presId="urn:microsoft.com/office/officeart/2005/8/layout/orgChart1"/>
    <dgm:cxn modelId="{E1AB2C9A-E547-1E4E-AC73-A076D5BDCF96}" type="presParOf" srcId="{92F2C2CB-9EF6-D84B-8674-887F4B1365B1}" destId="{9F9350A7-0713-B547-841C-765A94E690A6}" srcOrd="2" destOrd="0" presId="urn:microsoft.com/office/officeart/2005/8/layout/orgChart1"/>
    <dgm:cxn modelId="{2DA89D1A-D1E3-B242-8AB0-F8D70142AA87}" type="presParOf" srcId="{92F2C2CB-9EF6-D84B-8674-887F4B1365B1}" destId="{C0568CC8-1CC8-2242-A43D-4C638951300C}" srcOrd="3" destOrd="0" presId="urn:microsoft.com/office/officeart/2005/8/layout/orgChart1"/>
    <dgm:cxn modelId="{18631286-5E8D-B645-A581-3E687E5923B7}" type="presParOf" srcId="{C0568CC8-1CC8-2242-A43D-4C638951300C}" destId="{86EADB93-0EBC-354B-B854-46BE068145AD}" srcOrd="0" destOrd="0" presId="urn:microsoft.com/office/officeart/2005/8/layout/orgChart1"/>
    <dgm:cxn modelId="{1C56220A-43BA-6245-BAC3-83F74324759D}" type="presParOf" srcId="{86EADB93-0EBC-354B-B854-46BE068145AD}" destId="{B6B70471-1179-D042-81E2-B9E9D2E93EF9}" srcOrd="0" destOrd="0" presId="urn:microsoft.com/office/officeart/2005/8/layout/orgChart1"/>
    <dgm:cxn modelId="{307955D9-7F30-2A42-AE0C-A66D1743752E}" type="presParOf" srcId="{86EADB93-0EBC-354B-B854-46BE068145AD}" destId="{01C04AB0-CF7D-B647-BC07-5515B65D767C}" srcOrd="1" destOrd="0" presId="urn:microsoft.com/office/officeart/2005/8/layout/orgChart1"/>
    <dgm:cxn modelId="{8439DAC0-B5B1-5F4F-BA33-7E473DEABB00}" type="presParOf" srcId="{C0568CC8-1CC8-2242-A43D-4C638951300C}" destId="{EBF08F0D-7717-E94B-85AE-1804CEDAA6CE}" srcOrd="1" destOrd="0" presId="urn:microsoft.com/office/officeart/2005/8/layout/orgChart1"/>
    <dgm:cxn modelId="{2AEC1B59-DFB5-5548-A8BD-39E0E6C1D244}" type="presParOf" srcId="{C0568CC8-1CC8-2242-A43D-4C638951300C}" destId="{530528DF-AA92-E64E-B8DB-6113A7966DED}" srcOrd="2" destOrd="0" presId="urn:microsoft.com/office/officeart/2005/8/layout/orgChart1"/>
    <dgm:cxn modelId="{E0FA0812-407C-F248-9D6D-843B77BA3A46}" type="presParOf" srcId="{92F2C2CB-9EF6-D84B-8674-887F4B1365B1}" destId="{62AF7C18-2085-ED4A-9243-9E21F98E40A2}" srcOrd="4" destOrd="0" presId="urn:microsoft.com/office/officeart/2005/8/layout/orgChart1"/>
    <dgm:cxn modelId="{E527AF91-77F0-B041-8B43-EB7E0712D7A1}" type="presParOf" srcId="{92F2C2CB-9EF6-D84B-8674-887F4B1365B1}" destId="{296009C4-6196-B243-BC87-C9186879FB27}" srcOrd="5" destOrd="0" presId="urn:microsoft.com/office/officeart/2005/8/layout/orgChart1"/>
    <dgm:cxn modelId="{1F215F4E-8785-5B43-83A9-316702246E86}" type="presParOf" srcId="{296009C4-6196-B243-BC87-C9186879FB27}" destId="{EDA70F50-AFE7-5647-8A8E-792E6C154984}" srcOrd="0" destOrd="0" presId="urn:microsoft.com/office/officeart/2005/8/layout/orgChart1"/>
    <dgm:cxn modelId="{8B4A12C7-AC70-3B4A-A584-EE256846551E}" type="presParOf" srcId="{EDA70F50-AFE7-5647-8A8E-792E6C154984}" destId="{5CB37A30-5C65-314E-AC04-600204FDE7BC}" srcOrd="0" destOrd="0" presId="urn:microsoft.com/office/officeart/2005/8/layout/orgChart1"/>
    <dgm:cxn modelId="{EC2BABFB-1642-2A41-87F4-C96817B13BCE}" type="presParOf" srcId="{EDA70F50-AFE7-5647-8A8E-792E6C154984}" destId="{9431F8A9-48B3-254F-99E7-4C0A2E1BF66A}" srcOrd="1" destOrd="0" presId="urn:microsoft.com/office/officeart/2005/8/layout/orgChart1"/>
    <dgm:cxn modelId="{2ABA7339-7471-FD48-8E96-D6A2C71CBD97}" type="presParOf" srcId="{296009C4-6196-B243-BC87-C9186879FB27}" destId="{8ABDF15A-6BA6-2040-B3DE-3411540D8B18}" srcOrd="1" destOrd="0" presId="urn:microsoft.com/office/officeart/2005/8/layout/orgChart1"/>
    <dgm:cxn modelId="{8213EC5D-4FA6-AB48-9E6D-A3A058AA1D47}" type="presParOf" srcId="{296009C4-6196-B243-BC87-C9186879FB27}" destId="{4A8E116D-8D62-7941-BB4D-0002860A7C94}" srcOrd="2" destOrd="0" presId="urn:microsoft.com/office/officeart/2005/8/layout/orgChart1"/>
    <dgm:cxn modelId="{A48D73BC-B0B4-024B-B608-F1D35F1C5557}" type="presParOf" srcId="{92F2C2CB-9EF6-D84B-8674-887F4B1365B1}" destId="{E6983AB6-7656-D44E-953C-C02563C3086E}" srcOrd="6" destOrd="0" presId="urn:microsoft.com/office/officeart/2005/8/layout/orgChart1"/>
    <dgm:cxn modelId="{21BE1B31-DCB3-5445-B699-2D5AF23A1941}" type="presParOf" srcId="{92F2C2CB-9EF6-D84B-8674-887F4B1365B1}" destId="{F6627635-B6AA-A647-9838-3EFA205DF9B6}" srcOrd="7" destOrd="0" presId="urn:microsoft.com/office/officeart/2005/8/layout/orgChart1"/>
    <dgm:cxn modelId="{DC00BD22-8FE4-EC48-AF1E-863A308A60EC}" type="presParOf" srcId="{F6627635-B6AA-A647-9838-3EFA205DF9B6}" destId="{F6E688A5-3EA5-9F4B-A866-4D72BA811AA1}" srcOrd="0" destOrd="0" presId="urn:microsoft.com/office/officeart/2005/8/layout/orgChart1"/>
    <dgm:cxn modelId="{C87C077C-9002-704C-BE4C-6312A54B1336}" type="presParOf" srcId="{F6E688A5-3EA5-9F4B-A866-4D72BA811AA1}" destId="{FCD3E9A8-BF69-9E44-90BE-37B955C502A1}" srcOrd="0" destOrd="0" presId="urn:microsoft.com/office/officeart/2005/8/layout/orgChart1"/>
    <dgm:cxn modelId="{7A0B7DF8-2068-5D47-A234-1B3C2DF87C2D}" type="presParOf" srcId="{F6E688A5-3EA5-9F4B-A866-4D72BA811AA1}" destId="{96E7F0DA-A93D-AC4D-9A5E-3F5585AB7DAA}" srcOrd="1" destOrd="0" presId="urn:microsoft.com/office/officeart/2005/8/layout/orgChart1"/>
    <dgm:cxn modelId="{F5DA1A8B-4C46-7642-A01D-E02EC80B6C7E}" type="presParOf" srcId="{F6627635-B6AA-A647-9838-3EFA205DF9B6}" destId="{B77A99C0-A992-B74F-9DB6-528C6D2183BD}" srcOrd="1" destOrd="0" presId="urn:microsoft.com/office/officeart/2005/8/layout/orgChart1"/>
    <dgm:cxn modelId="{DA1ECE68-E6CE-1144-8901-398D8AE15CEF}" type="presParOf" srcId="{F6627635-B6AA-A647-9838-3EFA205DF9B6}" destId="{31B112A5-C3C0-8B49-8DA9-151448C9E0DA}" srcOrd="2" destOrd="0" presId="urn:microsoft.com/office/officeart/2005/8/layout/orgChart1"/>
    <dgm:cxn modelId="{44496001-E228-1446-A316-7648DAEB4C5D}" type="presParOf" srcId="{490102A9-57E5-024B-9604-0C0E405C8D47}" destId="{71E792B6-25AD-0745-BE70-A1C5559A7D67}" srcOrd="2" destOrd="0" presId="urn:microsoft.com/office/officeart/2005/8/layout/orgChart1"/>
    <dgm:cxn modelId="{8E2C3443-D29A-144E-8A75-178A0B5F4E26}" type="presParOf" srcId="{1CD90608-6596-3A46-9B80-BE9448F6D795}" destId="{8513F635-8619-3B46-842F-D740C9C4EAD6}" srcOrd="6" destOrd="0" presId="urn:microsoft.com/office/officeart/2005/8/layout/orgChart1"/>
    <dgm:cxn modelId="{0DAC4726-16AC-C94C-A141-403B7BCBE26C}" type="presParOf" srcId="{1CD90608-6596-3A46-9B80-BE9448F6D795}" destId="{A34F5FE9-D3AD-5A4A-A356-E73C51F4F25C}" srcOrd="7" destOrd="0" presId="urn:microsoft.com/office/officeart/2005/8/layout/orgChart1"/>
    <dgm:cxn modelId="{4F81E8F9-A5BE-D04C-A7FC-C996CD09FB2F}" type="presParOf" srcId="{A34F5FE9-D3AD-5A4A-A356-E73C51F4F25C}" destId="{895FAC8B-689F-D145-AC87-85ADAACF680F}" srcOrd="0" destOrd="0" presId="urn:microsoft.com/office/officeart/2005/8/layout/orgChart1"/>
    <dgm:cxn modelId="{8184A72A-4B07-904A-ACBC-452A187EDFE7}" type="presParOf" srcId="{895FAC8B-689F-D145-AC87-85ADAACF680F}" destId="{49B61F67-6338-1249-A660-DC9C551E0A76}" srcOrd="0" destOrd="0" presId="urn:microsoft.com/office/officeart/2005/8/layout/orgChart1"/>
    <dgm:cxn modelId="{1CDC89B0-0845-D44F-991D-A80EF6BB2CE8}" type="presParOf" srcId="{895FAC8B-689F-D145-AC87-85ADAACF680F}" destId="{9956C4CE-485C-7644-8450-B1AD2AFAD076}" srcOrd="1" destOrd="0" presId="urn:microsoft.com/office/officeart/2005/8/layout/orgChart1"/>
    <dgm:cxn modelId="{B0337AF7-A8C3-5943-A58F-EBC4AE50D716}" type="presParOf" srcId="{A34F5FE9-D3AD-5A4A-A356-E73C51F4F25C}" destId="{8096F29A-FCB1-834E-8881-BF613D5CD9DE}" srcOrd="1" destOrd="0" presId="urn:microsoft.com/office/officeart/2005/8/layout/orgChart1"/>
    <dgm:cxn modelId="{09B1F8B8-33CA-8746-BEDD-3551995737D5}" type="presParOf" srcId="{8096F29A-FCB1-834E-8881-BF613D5CD9DE}" destId="{A549D37B-D369-854D-8404-31263513B641}" srcOrd="0" destOrd="0" presId="urn:microsoft.com/office/officeart/2005/8/layout/orgChart1"/>
    <dgm:cxn modelId="{4502A6BD-F706-3440-90A9-1D8B3601E218}" type="presParOf" srcId="{8096F29A-FCB1-834E-8881-BF613D5CD9DE}" destId="{1239D0BE-7F2F-CB4E-8351-EB45C1DD6962}" srcOrd="1" destOrd="0" presId="urn:microsoft.com/office/officeart/2005/8/layout/orgChart1"/>
    <dgm:cxn modelId="{90F215CB-451E-4148-ABF6-133918905CC1}" type="presParOf" srcId="{1239D0BE-7F2F-CB4E-8351-EB45C1DD6962}" destId="{369B6FD7-89B5-4040-9F78-12D5D284F546}" srcOrd="0" destOrd="0" presId="urn:microsoft.com/office/officeart/2005/8/layout/orgChart1"/>
    <dgm:cxn modelId="{30447EF8-A963-654D-B9B4-05C26BE51C6F}" type="presParOf" srcId="{369B6FD7-89B5-4040-9F78-12D5D284F546}" destId="{996B19FD-2DE3-7B49-BDC4-20C73748A006}" srcOrd="0" destOrd="0" presId="urn:microsoft.com/office/officeart/2005/8/layout/orgChart1"/>
    <dgm:cxn modelId="{4339B875-2D6A-5544-BAEE-9623F8E25898}" type="presParOf" srcId="{369B6FD7-89B5-4040-9F78-12D5D284F546}" destId="{125E6FC9-3699-3F4E-A759-DBB4A8991BBD}" srcOrd="1" destOrd="0" presId="urn:microsoft.com/office/officeart/2005/8/layout/orgChart1"/>
    <dgm:cxn modelId="{9F5F7B1D-F148-5F4D-BAF0-953D671BD94B}" type="presParOf" srcId="{1239D0BE-7F2F-CB4E-8351-EB45C1DD6962}" destId="{377A89AD-51A5-914B-A92C-102587B9AFED}" srcOrd="1" destOrd="0" presId="urn:microsoft.com/office/officeart/2005/8/layout/orgChart1"/>
    <dgm:cxn modelId="{5D9469CB-B64C-DE4A-955F-701C02D22C67}" type="presParOf" srcId="{1239D0BE-7F2F-CB4E-8351-EB45C1DD6962}" destId="{32454EA4-59BC-DF49-A3D0-8C2B127804DA}" srcOrd="2" destOrd="0" presId="urn:microsoft.com/office/officeart/2005/8/layout/orgChart1"/>
    <dgm:cxn modelId="{94B8ED33-754A-584D-881D-A3C5905934D3}" type="presParOf" srcId="{8096F29A-FCB1-834E-8881-BF613D5CD9DE}" destId="{8A095167-3129-BB47-8D03-23D94537ED74}" srcOrd="2" destOrd="0" presId="urn:microsoft.com/office/officeart/2005/8/layout/orgChart1"/>
    <dgm:cxn modelId="{C968B6C6-14F5-6645-B4D1-224DBB3FBEE7}" type="presParOf" srcId="{8096F29A-FCB1-834E-8881-BF613D5CD9DE}" destId="{BB7038DD-C199-7842-A515-302B611E49AA}" srcOrd="3" destOrd="0" presId="urn:microsoft.com/office/officeart/2005/8/layout/orgChart1"/>
    <dgm:cxn modelId="{3B55DA11-22BB-8842-AD86-9476AD36FA71}" type="presParOf" srcId="{BB7038DD-C199-7842-A515-302B611E49AA}" destId="{772EE5DD-56E7-8A4F-80D6-8E871C2C3C61}" srcOrd="0" destOrd="0" presId="urn:microsoft.com/office/officeart/2005/8/layout/orgChart1"/>
    <dgm:cxn modelId="{010E791E-DC96-D644-98A2-EB7A4E81B441}" type="presParOf" srcId="{772EE5DD-56E7-8A4F-80D6-8E871C2C3C61}" destId="{C3DF6B38-0D42-E144-AEED-C42BCFFFE1EE}" srcOrd="0" destOrd="0" presId="urn:microsoft.com/office/officeart/2005/8/layout/orgChart1"/>
    <dgm:cxn modelId="{77F80633-4340-1B4F-B991-D975B8743EE2}" type="presParOf" srcId="{772EE5DD-56E7-8A4F-80D6-8E871C2C3C61}" destId="{7B03BC0F-51AA-5B43-BD57-53352B144D32}" srcOrd="1" destOrd="0" presId="urn:microsoft.com/office/officeart/2005/8/layout/orgChart1"/>
    <dgm:cxn modelId="{966EEBFA-AA08-9B48-884F-921ACF7B1565}" type="presParOf" srcId="{BB7038DD-C199-7842-A515-302B611E49AA}" destId="{429835A9-70EB-E947-9055-4AEE7692395D}" srcOrd="1" destOrd="0" presId="urn:microsoft.com/office/officeart/2005/8/layout/orgChart1"/>
    <dgm:cxn modelId="{5F460A50-9238-8B4F-83BA-8A589E23096D}" type="presParOf" srcId="{BB7038DD-C199-7842-A515-302B611E49AA}" destId="{BB7C499F-2B22-1048-B6E7-8A1B43053730}" srcOrd="2" destOrd="0" presId="urn:microsoft.com/office/officeart/2005/8/layout/orgChart1"/>
    <dgm:cxn modelId="{242EF781-9D85-E849-A1A1-8B3632D9E115}" type="presParOf" srcId="{8096F29A-FCB1-834E-8881-BF613D5CD9DE}" destId="{535C44DA-88DC-0448-A7A0-EEF3ECD006A7}" srcOrd="4" destOrd="0" presId="urn:microsoft.com/office/officeart/2005/8/layout/orgChart1"/>
    <dgm:cxn modelId="{8625B4B1-DF39-9B40-B99D-1FF6EE079F33}" type="presParOf" srcId="{8096F29A-FCB1-834E-8881-BF613D5CD9DE}" destId="{EAE71633-2080-5A45-BA18-EAB45DD71239}" srcOrd="5" destOrd="0" presId="urn:microsoft.com/office/officeart/2005/8/layout/orgChart1"/>
    <dgm:cxn modelId="{C079DEA2-360C-BF43-B3B8-F2D9623158A9}" type="presParOf" srcId="{EAE71633-2080-5A45-BA18-EAB45DD71239}" destId="{0D80E61A-6ED1-CC46-86E0-5DF154C5493A}" srcOrd="0" destOrd="0" presId="urn:microsoft.com/office/officeart/2005/8/layout/orgChart1"/>
    <dgm:cxn modelId="{DC0CDD76-9446-294C-9B41-6281505594BC}" type="presParOf" srcId="{0D80E61A-6ED1-CC46-86E0-5DF154C5493A}" destId="{4E4CBD37-9B62-5A4E-A57B-605FC8FF526D}" srcOrd="0" destOrd="0" presId="urn:microsoft.com/office/officeart/2005/8/layout/orgChart1"/>
    <dgm:cxn modelId="{024C595C-08B5-9A47-B330-154278FA9AD1}" type="presParOf" srcId="{0D80E61A-6ED1-CC46-86E0-5DF154C5493A}" destId="{FBD3D90B-B835-974A-95C0-D37B0E6460C1}" srcOrd="1" destOrd="0" presId="urn:microsoft.com/office/officeart/2005/8/layout/orgChart1"/>
    <dgm:cxn modelId="{7593FBA7-AF02-6D4F-B111-9A04164D9A80}" type="presParOf" srcId="{EAE71633-2080-5A45-BA18-EAB45DD71239}" destId="{4083D5DD-2BB1-DB4E-8E58-42FA84BBB518}" srcOrd="1" destOrd="0" presId="urn:microsoft.com/office/officeart/2005/8/layout/orgChart1"/>
    <dgm:cxn modelId="{E91C5B61-58D0-1849-B5FF-964C3BFAC4AF}" type="presParOf" srcId="{EAE71633-2080-5A45-BA18-EAB45DD71239}" destId="{3D342690-2890-D64B-BB8A-7E91921B422D}" srcOrd="2" destOrd="0" presId="urn:microsoft.com/office/officeart/2005/8/layout/orgChart1"/>
    <dgm:cxn modelId="{21C5246A-1651-7047-9FF0-818F17A8FF47}" type="presParOf" srcId="{A34F5FE9-D3AD-5A4A-A356-E73C51F4F25C}" destId="{504132D6-7182-6149-94AF-0E6766E03DA2}" srcOrd="2" destOrd="0" presId="urn:microsoft.com/office/officeart/2005/8/layout/orgChart1"/>
    <dgm:cxn modelId="{B4F2F0AE-935B-4144-8129-7B42D6390599}" type="presParOf" srcId="{1CD90608-6596-3A46-9B80-BE9448F6D795}" destId="{B6A718A1-1C10-CE49-A0AC-1D91FAC56B08}" srcOrd="8" destOrd="0" presId="urn:microsoft.com/office/officeart/2005/8/layout/orgChart1"/>
    <dgm:cxn modelId="{E305F026-7B42-F346-B9FC-5774B9B240E9}" type="presParOf" srcId="{1CD90608-6596-3A46-9B80-BE9448F6D795}" destId="{B9AC1FB8-8B30-8B44-9A05-9197C845D8C9}" srcOrd="9" destOrd="0" presId="urn:microsoft.com/office/officeart/2005/8/layout/orgChart1"/>
    <dgm:cxn modelId="{C53E6626-1421-3D40-9F36-B42B669B2489}" type="presParOf" srcId="{B9AC1FB8-8B30-8B44-9A05-9197C845D8C9}" destId="{0CEA11BE-84CE-F844-992F-C5D083977F13}" srcOrd="0" destOrd="0" presId="urn:microsoft.com/office/officeart/2005/8/layout/orgChart1"/>
    <dgm:cxn modelId="{16BBC009-8F1E-E741-801F-1D8B1347B8F1}" type="presParOf" srcId="{0CEA11BE-84CE-F844-992F-C5D083977F13}" destId="{B562FC7C-9DFE-AC43-B42D-A74FAA5961EC}" srcOrd="0" destOrd="0" presId="urn:microsoft.com/office/officeart/2005/8/layout/orgChart1"/>
    <dgm:cxn modelId="{66461C9A-F00F-F243-98FA-60ED50DA28C6}" type="presParOf" srcId="{0CEA11BE-84CE-F844-992F-C5D083977F13}" destId="{6950435C-715E-294C-B708-6644F763116B}" srcOrd="1" destOrd="0" presId="urn:microsoft.com/office/officeart/2005/8/layout/orgChart1"/>
    <dgm:cxn modelId="{8A1D7D3A-400E-9644-A126-28DBFCC4E8BC}" type="presParOf" srcId="{B9AC1FB8-8B30-8B44-9A05-9197C845D8C9}" destId="{685F0EED-8C6B-1C4D-990C-3D7FB22D6CFB}" srcOrd="1" destOrd="0" presId="urn:microsoft.com/office/officeart/2005/8/layout/orgChart1"/>
    <dgm:cxn modelId="{D0D1E940-14FE-D04E-B1C8-7906CCE257FC}" type="presParOf" srcId="{685F0EED-8C6B-1C4D-990C-3D7FB22D6CFB}" destId="{F94A6149-0C87-EE47-B458-1C39CD8746A4}" srcOrd="0" destOrd="0" presId="urn:microsoft.com/office/officeart/2005/8/layout/orgChart1"/>
    <dgm:cxn modelId="{5A07D3CE-45BA-B943-BD20-6E5F1FF47A28}" type="presParOf" srcId="{685F0EED-8C6B-1C4D-990C-3D7FB22D6CFB}" destId="{6BDA7368-C86F-AC4B-9409-3582DB0A1352}" srcOrd="1" destOrd="0" presId="urn:microsoft.com/office/officeart/2005/8/layout/orgChart1"/>
    <dgm:cxn modelId="{C2269CCA-6C15-2A49-AC6C-10E00B7D881B}" type="presParOf" srcId="{6BDA7368-C86F-AC4B-9409-3582DB0A1352}" destId="{E0F8FF53-AA95-184E-AE73-1DAB63F825E0}" srcOrd="0" destOrd="0" presId="urn:microsoft.com/office/officeart/2005/8/layout/orgChart1"/>
    <dgm:cxn modelId="{F9E9D41C-E2A0-5647-BD74-12B5A6A78461}" type="presParOf" srcId="{E0F8FF53-AA95-184E-AE73-1DAB63F825E0}" destId="{A5393EEA-7048-E440-BB83-555DC73E8B2E}" srcOrd="0" destOrd="0" presId="urn:microsoft.com/office/officeart/2005/8/layout/orgChart1"/>
    <dgm:cxn modelId="{74557B2F-069F-F64C-A0B8-4B2E302DE0B6}" type="presParOf" srcId="{E0F8FF53-AA95-184E-AE73-1DAB63F825E0}" destId="{ACF631A5-1EA2-2C45-92A7-947C7FBDBB9A}" srcOrd="1" destOrd="0" presId="urn:microsoft.com/office/officeart/2005/8/layout/orgChart1"/>
    <dgm:cxn modelId="{C5B2390A-50F6-B448-9898-E8D892898434}" type="presParOf" srcId="{6BDA7368-C86F-AC4B-9409-3582DB0A1352}" destId="{2F71F917-1777-3148-81F9-3E5757D19BFD}" srcOrd="1" destOrd="0" presId="urn:microsoft.com/office/officeart/2005/8/layout/orgChart1"/>
    <dgm:cxn modelId="{AA379B4B-2F51-5E40-97CD-50441AA772B7}" type="presParOf" srcId="{6BDA7368-C86F-AC4B-9409-3582DB0A1352}" destId="{B752160F-CFE8-D046-8786-AD553EB8CB2B}" srcOrd="2" destOrd="0" presId="urn:microsoft.com/office/officeart/2005/8/layout/orgChart1"/>
    <dgm:cxn modelId="{77B9E941-F2F2-FE46-BBE2-8EC7EBB59D2D}" type="presParOf" srcId="{685F0EED-8C6B-1C4D-990C-3D7FB22D6CFB}" destId="{3F784CC3-69AB-CF4C-BE86-82150DCF7470}" srcOrd="2" destOrd="0" presId="urn:microsoft.com/office/officeart/2005/8/layout/orgChart1"/>
    <dgm:cxn modelId="{C8884169-A9A4-B74F-A577-4859F0579D20}" type="presParOf" srcId="{685F0EED-8C6B-1C4D-990C-3D7FB22D6CFB}" destId="{AC26070A-B6D8-C649-B67C-D60A497BD944}" srcOrd="3" destOrd="0" presId="urn:microsoft.com/office/officeart/2005/8/layout/orgChart1"/>
    <dgm:cxn modelId="{C7782A80-DD23-5149-AABA-0DE707663588}" type="presParOf" srcId="{AC26070A-B6D8-C649-B67C-D60A497BD944}" destId="{9EB24FB6-9EDC-BC4F-A025-D08358221331}" srcOrd="0" destOrd="0" presId="urn:microsoft.com/office/officeart/2005/8/layout/orgChart1"/>
    <dgm:cxn modelId="{ECF411DD-48F9-5A41-A884-00796D5D82DC}" type="presParOf" srcId="{9EB24FB6-9EDC-BC4F-A025-D08358221331}" destId="{7438B3E3-A791-DB4C-B330-278D86AFEDFC}" srcOrd="0" destOrd="0" presId="urn:microsoft.com/office/officeart/2005/8/layout/orgChart1"/>
    <dgm:cxn modelId="{E125C67F-55AC-6C43-9166-9582C4BA9AB8}" type="presParOf" srcId="{9EB24FB6-9EDC-BC4F-A025-D08358221331}" destId="{B2BED274-0AB3-7B44-B0EA-38BDECCA30EC}" srcOrd="1" destOrd="0" presId="urn:microsoft.com/office/officeart/2005/8/layout/orgChart1"/>
    <dgm:cxn modelId="{A93279A4-DE80-5F43-8FDF-9ECBEEC023F6}" type="presParOf" srcId="{AC26070A-B6D8-C649-B67C-D60A497BD944}" destId="{7398C4D8-3E63-4346-8615-D46C0BDDF0C6}" srcOrd="1" destOrd="0" presId="urn:microsoft.com/office/officeart/2005/8/layout/orgChart1"/>
    <dgm:cxn modelId="{B8DE3078-54BC-1F40-A86C-52EFF722B1A2}" type="presParOf" srcId="{AC26070A-B6D8-C649-B67C-D60A497BD944}" destId="{9B01DB40-7839-2341-8011-0029D52DBCC9}" srcOrd="2" destOrd="0" presId="urn:microsoft.com/office/officeart/2005/8/layout/orgChart1"/>
    <dgm:cxn modelId="{272317BB-14E6-9B4E-987B-C8578EECF012}" type="presParOf" srcId="{685F0EED-8C6B-1C4D-990C-3D7FB22D6CFB}" destId="{42ECF688-F06A-ED4D-8623-B5C73F95DDC4}" srcOrd="4" destOrd="0" presId="urn:microsoft.com/office/officeart/2005/8/layout/orgChart1"/>
    <dgm:cxn modelId="{31392E0E-4327-9E46-A014-48DBD2D369A8}" type="presParOf" srcId="{685F0EED-8C6B-1C4D-990C-3D7FB22D6CFB}" destId="{6734E35F-4A9A-A247-8311-08EEAACA5EF3}" srcOrd="5" destOrd="0" presId="urn:microsoft.com/office/officeart/2005/8/layout/orgChart1"/>
    <dgm:cxn modelId="{CEF462C1-2855-9E4C-B03A-1CB7FFF5F678}" type="presParOf" srcId="{6734E35F-4A9A-A247-8311-08EEAACA5EF3}" destId="{7E53B60A-0BE2-504E-BEF8-C2321991F83C}" srcOrd="0" destOrd="0" presId="urn:microsoft.com/office/officeart/2005/8/layout/orgChart1"/>
    <dgm:cxn modelId="{3973238B-9872-C84E-A6C0-22F42E0FE8CB}" type="presParOf" srcId="{7E53B60A-0BE2-504E-BEF8-C2321991F83C}" destId="{F6FA151C-F889-144F-A200-77A62884124D}" srcOrd="0" destOrd="0" presId="urn:microsoft.com/office/officeart/2005/8/layout/orgChart1"/>
    <dgm:cxn modelId="{8087F4A0-909C-2840-B631-1F3E67CD06F0}" type="presParOf" srcId="{7E53B60A-0BE2-504E-BEF8-C2321991F83C}" destId="{4A480436-1C0C-E649-918D-051D7D97034E}" srcOrd="1" destOrd="0" presId="urn:microsoft.com/office/officeart/2005/8/layout/orgChart1"/>
    <dgm:cxn modelId="{A23461E5-19AE-2046-A60F-2F400803DAAB}" type="presParOf" srcId="{6734E35F-4A9A-A247-8311-08EEAACA5EF3}" destId="{1A4392E5-650D-3747-A146-BFC23AF414E6}" srcOrd="1" destOrd="0" presId="urn:microsoft.com/office/officeart/2005/8/layout/orgChart1"/>
    <dgm:cxn modelId="{A9FBD1EB-11E8-D245-BEED-C3895D1E814A}" type="presParOf" srcId="{6734E35F-4A9A-A247-8311-08EEAACA5EF3}" destId="{12172B6F-FEE6-2F41-BBE1-320DC53045FC}" srcOrd="2" destOrd="0" presId="urn:microsoft.com/office/officeart/2005/8/layout/orgChart1"/>
    <dgm:cxn modelId="{EBD6A1B2-300E-344C-BC37-EEEBBB53E95E}" type="presParOf" srcId="{685F0EED-8C6B-1C4D-990C-3D7FB22D6CFB}" destId="{54F4611A-D7C0-6C41-9584-56464A2B25BC}" srcOrd="6" destOrd="0" presId="urn:microsoft.com/office/officeart/2005/8/layout/orgChart1"/>
    <dgm:cxn modelId="{1CA035AB-4154-C146-A035-A8CE5EB0942C}" type="presParOf" srcId="{685F0EED-8C6B-1C4D-990C-3D7FB22D6CFB}" destId="{3563EA32-ECA1-2A4E-B390-4CD9A9016431}" srcOrd="7" destOrd="0" presId="urn:microsoft.com/office/officeart/2005/8/layout/orgChart1"/>
    <dgm:cxn modelId="{BB63385C-AE49-DD45-ADE1-54CBA498AF68}" type="presParOf" srcId="{3563EA32-ECA1-2A4E-B390-4CD9A9016431}" destId="{EDAA191A-0CB7-8C49-BBA6-F1198AD4BA08}" srcOrd="0" destOrd="0" presId="urn:microsoft.com/office/officeart/2005/8/layout/orgChart1"/>
    <dgm:cxn modelId="{06F5140D-2170-BE4F-B73B-3DEAE8494086}" type="presParOf" srcId="{EDAA191A-0CB7-8C49-BBA6-F1198AD4BA08}" destId="{FD8BDC51-A88A-8548-9F7E-AE9F4EB94F73}" srcOrd="0" destOrd="0" presId="urn:microsoft.com/office/officeart/2005/8/layout/orgChart1"/>
    <dgm:cxn modelId="{1A3E280C-F91A-3041-A853-A593B1E1A1EF}" type="presParOf" srcId="{EDAA191A-0CB7-8C49-BBA6-F1198AD4BA08}" destId="{C6F276B0-0922-B84A-88B8-347181E69F0A}" srcOrd="1" destOrd="0" presId="urn:microsoft.com/office/officeart/2005/8/layout/orgChart1"/>
    <dgm:cxn modelId="{166B63E2-18F6-9C48-B5D5-0F6E3C2A00C4}" type="presParOf" srcId="{3563EA32-ECA1-2A4E-B390-4CD9A9016431}" destId="{C1D10387-43AD-944C-8B21-D3A46D02A4E1}" srcOrd="1" destOrd="0" presId="urn:microsoft.com/office/officeart/2005/8/layout/orgChart1"/>
    <dgm:cxn modelId="{28D1FE3D-451E-3B44-A113-8EBE96D88086}" type="presParOf" srcId="{3563EA32-ECA1-2A4E-B390-4CD9A9016431}" destId="{F96868B0-907A-2140-BE3D-9C6A6A318093}" srcOrd="2" destOrd="0" presId="urn:microsoft.com/office/officeart/2005/8/layout/orgChart1"/>
    <dgm:cxn modelId="{420F151F-E9A3-3641-A88D-85284046F4AC}" type="presParOf" srcId="{B9AC1FB8-8B30-8B44-9A05-9197C845D8C9}" destId="{0AA92C94-952A-384E-B858-6DAF0F04AEDF}" srcOrd="2" destOrd="0" presId="urn:microsoft.com/office/officeart/2005/8/layout/orgChart1"/>
    <dgm:cxn modelId="{2254116D-0E54-7648-A577-6BCB82A5094C}" type="presParOf" srcId="{1CD90608-6596-3A46-9B80-BE9448F6D795}" destId="{B7B7B285-196B-E549-97F1-1BBFE9ACA163}" srcOrd="10" destOrd="0" presId="urn:microsoft.com/office/officeart/2005/8/layout/orgChart1"/>
    <dgm:cxn modelId="{F979C6B0-4713-DA49-A98D-F9A35B2F66E8}" type="presParOf" srcId="{1CD90608-6596-3A46-9B80-BE9448F6D795}" destId="{5238B47E-5D6C-464C-9D64-048348E7249B}" srcOrd="11" destOrd="0" presId="urn:microsoft.com/office/officeart/2005/8/layout/orgChart1"/>
    <dgm:cxn modelId="{534F1DBB-77E0-534E-B2EF-D1C36A2B35D9}" type="presParOf" srcId="{5238B47E-5D6C-464C-9D64-048348E7249B}" destId="{1ECBCABC-0F91-3C41-BC3A-BDB6FA4BD532}" srcOrd="0" destOrd="0" presId="urn:microsoft.com/office/officeart/2005/8/layout/orgChart1"/>
    <dgm:cxn modelId="{E68088D7-F87B-B648-BC0B-24A6420BE024}" type="presParOf" srcId="{1ECBCABC-0F91-3C41-BC3A-BDB6FA4BD532}" destId="{A3823371-BD4C-2B48-B4CF-0EBF064FD60A}" srcOrd="0" destOrd="0" presId="urn:microsoft.com/office/officeart/2005/8/layout/orgChart1"/>
    <dgm:cxn modelId="{19435659-F04E-8441-A7E0-01110474191D}" type="presParOf" srcId="{1ECBCABC-0F91-3C41-BC3A-BDB6FA4BD532}" destId="{67891782-8FF7-5D42-AF23-9089FD2F04A8}" srcOrd="1" destOrd="0" presId="urn:microsoft.com/office/officeart/2005/8/layout/orgChart1"/>
    <dgm:cxn modelId="{6435E1D9-063B-BB44-A10D-A3C0F8CDA7FE}" type="presParOf" srcId="{5238B47E-5D6C-464C-9D64-048348E7249B}" destId="{B9B7D3A6-5835-4B4D-88FA-5D76FBF01AD1}" srcOrd="1" destOrd="0" presId="urn:microsoft.com/office/officeart/2005/8/layout/orgChart1"/>
    <dgm:cxn modelId="{8C70877F-E489-B540-A3A2-F410FAA449E3}" type="presParOf" srcId="{B9B7D3A6-5835-4B4D-88FA-5D76FBF01AD1}" destId="{902B716E-C2F4-7440-BD0F-CD94EEEC2C85}" srcOrd="0" destOrd="0" presId="urn:microsoft.com/office/officeart/2005/8/layout/orgChart1"/>
    <dgm:cxn modelId="{FCC1696D-95B0-2A4C-A2EB-7C0C16E540C5}" type="presParOf" srcId="{B9B7D3A6-5835-4B4D-88FA-5D76FBF01AD1}" destId="{B6AD601C-DAE6-6149-832E-9478973803EA}" srcOrd="1" destOrd="0" presId="urn:microsoft.com/office/officeart/2005/8/layout/orgChart1"/>
    <dgm:cxn modelId="{3C38F31A-3287-574C-859F-909A21B05019}" type="presParOf" srcId="{B6AD601C-DAE6-6149-832E-9478973803EA}" destId="{C8249508-5096-844C-95D6-CEA10254D170}" srcOrd="0" destOrd="0" presId="urn:microsoft.com/office/officeart/2005/8/layout/orgChart1"/>
    <dgm:cxn modelId="{5E8377A6-1B91-3440-B386-40E2980D0062}" type="presParOf" srcId="{C8249508-5096-844C-95D6-CEA10254D170}" destId="{63C5789F-726D-5142-9FD8-8A3CB66AE722}" srcOrd="0" destOrd="0" presId="urn:microsoft.com/office/officeart/2005/8/layout/orgChart1"/>
    <dgm:cxn modelId="{0F405823-84AF-114C-8DD5-2FC31DFB2F26}" type="presParOf" srcId="{C8249508-5096-844C-95D6-CEA10254D170}" destId="{943E92DF-423C-2341-9D64-81BA519A9FF5}" srcOrd="1" destOrd="0" presId="urn:microsoft.com/office/officeart/2005/8/layout/orgChart1"/>
    <dgm:cxn modelId="{E1B447D6-57A0-3445-9874-D29F0BDCB220}" type="presParOf" srcId="{B6AD601C-DAE6-6149-832E-9478973803EA}" destId="{4B2C60D1-4A9B-6F43-B62E-778395196FC6}" srcOrd="1" destOrd="0" presId="urn:microsoft.com/office/officeart/2005/8/layout/orgChart1"/>
    <dgm:cxn modelId="{2037E4D8-5933-5A4E-BEEC-06404E1FCE91}" type="presParOf" srcId="{B6AD601C-DAE6-6149-832E-9478973803EA}" destId="{24B361E5-7C2B-5A4C-A67C-A5B1D5EB8E8B}" srcOrd="2" destOrd="0" presId="urn:microsoft.com/office/officeart/2005/8/layout/orgChart1"/>
    <dgm:cxn modelId="{D3DC2B8C-4035-4943-A55F-A7758DC3B872}" type="presParOf" srcId="{5238B47E-5D6C-464C-9D64-048348E7249B}" destId="{98911AEE-D356-3544-B6C1-E28BB279397B}" srcOrd="2" destOrd="0" presId="urn:microsoft.com/office/officeart/2005/8/layout/orgChart1"/>
    <dgm:cxn modelId="{39F3677D-DEB8-344C-87AE-D5B71937AFA8}" type="presParOf" srcId="{1CD90608-6596-3A46-9B80-BE9448F6D795}" destId="{2ED474EB-25B2-5946-A818-2BBCD4AE0217}" srcOrd="12" destOrd="0" presId="urn:microsoft.com/office/officeart/2005/8/layout/orgChart1"/>
    <dgm:cxn modelId="{32894D18-C16D-D34F-87BA-E0374C790069}" type="presParOf" srcId="{1CD90608-6596-3A46-9B80-BE9448F6D795}" destId="{46039B13-DFBF-5C4B-853E-80D4E92E0969}" srcOrd="13" destOrd="0" presId="urn:microsoft.com/office/officeart/2005/8/layout/orgChart1"/>
    <dgm:cxn modelId="{622DBD36-6C3A-BF4F-AD6D-B3FFDFD200BF}" type="presParOf" srcId="{46039B13-DFBF-5C4B-853E-80D4E92E0969}" destId="{06BDB5E1-EEF1-0C4A-A004-358EE4C5A20A}" srcOrd="0" destOrd="0" presId="urn:microsoft.com/office/officeart/2005/8/layout/orgChart1"/>
    <dgm:cxn modelId="{AF269DE4-E1F1-5448-B4DF-A36EE06D3BD1}" type="presParOf" srcId="{06BDB5E1-EEF1-0C4A-A004-358EE4C5A20A}" destId="{D2B3C370-F6B0-3345-A67D-EE6FD23DB06F}" srcOrd="0" destOrd="0" presId="urn:microsoft.com/office/officeart/2005/8/layout/orgChart1"/>
    <dgm:cxn modelId="{7903A993-ABC4-944A-B055-FFC7BF361002}" type="presParOf" srcId="{06BDB5E1-EEF1-0C4A-A004-358EE4C5A20A}" destId="{0F227449-0D7D-364B-BD17-A847A4A05796}" srcOrd="1" destOrd="0" presId="urn:microsoft.com/office/officeart/2005/8/layout/orgChart1"/>
    <dgm:cxn modelId="{6BB50218-4B05-5049-84A5-D92A33643E1B}" type="presParOf" srcId="{46039B13-DFBF-5C4B-853E-80D4E92E0969}" destId="{7B63AA3E-9D7F-F540-9058-45E42013BE1F}" srcOrd="1" destOrd="0" presId="urn:microsoft.com/office/officeart/2005/8/layout/orgChart1"/>
    <dgm:cxn modelId="{26272FCD-5963-4D4A-942D-54888574F87F}" type="presParOf" srcId="{46039B13-DFBF-5C4B-853E-80D4E92E0969}" destId="{B1E7C660-4467-A443-BEDE-10018F61A174}" srcOrd="2" destOrd="0" presId="urn:microsoft.com/office/officeart/2005/8/layout/orgChart1"/>
    <dgm:cxn modelId="{F3E1B76A-744E-894B-AC65-AE4BF0F9D0D8}" type="presParOf" srcId="{1CD90608-6596-3A46-9B80-BE9448F6D795}" destId="{51A82DCC-C67F-3540-BE86-36EADE7B2209}" srcOrd="14" destOrd="0" presId="urn:microsoft.com/office/officeart/2005/8/layout/orgChart1"/>
    <dgm:cxn modelId="{A111AA3A-A79D-2949-B52B-EEF19412B834}" type="presParOf" srcId="{1CD90608-6596-3A46-9B80-BE9448F6D795}" destId="{8333E915-ECE9-CE46-A914-0D5D96ABE6DE}" srcOrd="15" destOrd="0" presId="urn:microsoft.com/office/officeart/2005/8/layout/orgChart1"/>
    <dgm:cxn modelId="{A55F3CE1-79C5-024F-8D16-49B8EE5E9849}" type="presParOf" srcId="{8333E915-ECE9-CE46-A914-0D5D96ABE6DE}" destId="{9A07108D-B73B-1447-85C2-53E50C4585E1}" srcOrd="0" destOrd="0" presId="urn:microsoft.com/office/officeart/2005/8/layout/orgChart1"/>
    <dgm:cxn modelId="{23E63AE1-3D63-4641-912D-74076DD70B1B}" type="presParOf" srcId="{9A07108D-B73B-1447-85C2-53E50C4585E1}" destId="{35AC4D8F-D261-3B4D-A319-3DABFC0BAFDE}" srcOrd="0" destOrd="0" presId="urn:microsoft.com/office/officeart/2005/8/layout/orgChart1"/>
    <dgm:cxn modelId="{8A263713-7F58-2D41-9DA9-06353F977B60}" type="presParOf" srcId="{9A07108D-B73B-1447-85C2-53E50C4585E1}" destId="{24F19160-C06C-9E42-8EF7-EBB1E22CBE18}" srcOrd="1" destOrd="0" presId="urn:microsoft.com/office/officeart/2005/8/layout/orgChart1"/>
    <dgm:cxn modelId="{CFDB7B0F-9FFE-1749-88C1-67166715E3BE}" type="presParOf" srcId="{8333E915-ECE9-CE46-A914-0D5D96ABE6DE}" destId="{07C531CE-3BBB-E84C-B70E-7F375F0B381F}" srcOrd="1" destOrd="0" presId="urn:microsoft.com/office/officeart/2005/8/layout/orgChart1"/>
    <dgm:cxn modelId="{1B9C5F09-475C-1F46-ABBB-022136C1DD17}" type="presParOf" srcId="{8333E915-ECE9-CE46-A914-0D5D96ABE6DE}" destId="{8AB4421D-EA46-1740-A6DC-EA816986134F}" srcOrd="2" destOrd="0" presId="urn:microsoft.com/office/officeart/2005/8/layout/orgChart1"/>
    <dgm:cxn modelId="{AC889F04-5AE9-3845-993B-392313185540}" type="presParOf" srcId="{3A569971-5D88-804C-9A5E-959EAAF184D6}" destId="{7BE4A2A3-C518-854D-8F9A-E48E3551D84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82DCC-C67F-3540-BE86-36EADE7B2209}">
      <dsp:nvSpPr>
        <dsp:cNvPr id="0" name=""/>
        <dsp:cNvSpPr/>
      </dsp:nvSpPr>
      <dsp:spPr>
        <a:xfrm>
          <a:off x="3843337" y="756218"/>
          <a:ext cx="3437304" cy="1704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222"/>
              </a:lnTo>
              <a:lnTo>
                <a:pt x="3437304" y="85222"/>
              </a:lnTo>
              <a:lnTo>
                <a:pt x="3437304" y="1704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474EB-25B2-5946-A818-2BBCD4AE0217}">
      <dsp:nvSpPr>
        <dsp:cNvPr id="0" name=""/>
        <dsp:cNvSpPr/>
      </dsp:nvSpPr>
      <dsp:spPr>
        <a:xfrm>
          <a:off x="3843337" y="756218"/>
          <a:ext cx="2455217" cy="1704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222"/>
              </a:lnTo>
              <a:lnTo>
                <a:pt x="2455217" y="85222"/>
              </a:lnTo>
              <a:lnTo>
                <a:pt x="2455217" y="1704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2B716E-C2F4-7440-BD0F-CD94EEEC2C85}">
      <dsp:nvSpPr>
        <dsp:cNvPr id="0" name=""/>
        <dsp:cNvSpPr/>
      </dsp:nvSpPr>
      <dsp:spPr>
        <a:xfrm>
          <a:off x="4991810" y="1332484"/>
          <a:ext cx="121746" cy="373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55"/>
              </a:lnTo>
              <a:lnTo>
                <a:pt x="121746" y="37335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B7B285-196B-E549-97F1-1BBFE9ACA163}">
      <dsp:nvSpPr>
        <dsp:cNvPr id="0" name=""/>
        <dsp:cNvSpPr/>
      </dsp:nvSpPr>
      <dsp:spPr>
        <a:xfrm>
          <a:off x="3843337" y="756218"/>
          <a:ext cx="1473130" cy="1704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222"/>
              </a:lnTo>
              <a:lnTo>
                <a:pt x="1473130" y="85222"/>
              </a:lnTo>
              <a:lnTo>
                <a:pt x="1473130" y="1704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F4611A-D7C0-6C41-9584-56464A2B25BC}">
      <dsp:nvSpPr>
        <dsp:cNvPr id="0" name=""/>
        <dsp:cNvSpPr/>
      </dsp:nvSpPr>
      <dsp:spPr>
        <a:xfrm>
          <a:off x="4009723" y="1332484"/>
          <a:ext cx="121746" cy="21021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2153"/>
              </a:lnTo>
              <a:lnTo>
                <a:pt x="121746" y="210215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ECF688-F06A-ED4D-8623-B5C73F95DDC4}">
      <dsp:nvSpPr>
        <dsp:cNvPr id="0" name=""/>
        <dsp:cNvSpPr/>
      </dsp:nvSpPr>
      <dsp:spPr>
        <a:xfrm>
          <a:off x="4009723" y="1332484"/>
          <a:ext cx="121746" cy="1525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5887"/>
              </a:lnTo>
              <a:lnTo>
                <a:pt x="121746" y="152588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784CC3-69AB-CF4C-BE86-82150DCF7470}">
      <dsp:nvSpPr>
        <dsp:cNvPr id="0" name=""/>
        <dsp:cNvSpPr/>
      </dsp:nvSpPr>
      <dsp:spPr>
        <a:xfrm>
          <a:off x="4009723" y="1332484"/>
          <a:ext cx="121746" cy="949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9621"/>
              </a:lnTo>
              <a:lnTo>
                <a:pt x="121746" y="94962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4A6149-0C87-EE47-B458-1C39CD8746A4}">
      <dsp:nvSpPr>
        <dsp:cNvPr id="0" name=""/>
        <dsp:cNvSpPr/>
      </dsp:nvSpPr>
      <dsp:spPr>
        <a:xfrm>
          <a:off x="4009723" y="1332484"/>
          <a:ext cx="121746" cy="373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55"/>
              </a:lnTo>
              <a:lnTo>
                <a:pt x="121746" y="37335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A718A1-1C10-CE49-A0AC-1D91FAC56B08}">
      <dsp:nvSpPr>
        <dsp:cNvPr id="0" name=""/>
        <dsp:cNvSpPr/>
      </dsp:nvSpPr>
      <dsp:spPr>
        <a:xfrm>
          <a:off x="3843337" y="756218"/>
          <a:ext cx="491043" cy="1704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222"/>
              </a:lnTo>
              <a:lnTo>
                <a:pt x="491043" y="85222"/>
              </a:lnTo>
              <a:lnTo>
                <a:pt x="491043" y="1704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5C44DA-88DC-0448-A7A0-EEF3ECD006A7}">
      <dsp:nvSpPr>
        <dsp:cNvPr id="0" name=""/>
        <dsp:cNvSpPr/>
      </dsp:nvSpPr>
      <dsp:spPr>
        <a:xfrm>
          <a:off x="3027636" y="1332484"/>
          <a:ext cx="121746" cy="1525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5887"/>
              </a:lnTo>
              <a:lnTo>
                <a:pt x="121746" y="152588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095167-3129-BB47-8D03-23D94537ED74}">
      <dsp:nvSpPr>
        <dsp:cNvPr id="0" name=""/>
        <dsp:cNvSpPr/>
      </dsp:nvSpPr>
      <dsp:spPr>
        <a:xfrm>
          <a:off x="3027636" y="1332484"/>
          <a:ext cx="121746" cy="949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9621"/>
              </a:lnTo>
              <a:lnTo>
                <a:pt x="121746" y="94962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9D37B-D369-854D-8404-31263513B641}">
      <dsp:nvSpPr>
        <dsp:cNvPr id="0" name=""/>
        <dsp:cNvSpPr/>
      </dsp:nvSpPr>
      <dsp:spPr>
        <a:xfrm>
          <a:off x="3027636" y="1332484"/>
          <a:ext cx="121746" cy="373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55"/>
              </a:lnTo>
              <a:lnTo>
                <a:pt x="121746" y="37335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3F635-8619-3B46-842F-D740C9C4EAD6}">
      <dsp:nvSpPr>
        <dsp:cNvPr id="0" name=""/>
        <dsp:cNvSpPr/>
      </dsp:nvSpPr>
      <dsp:spPr>
        <a:xfrm>
          <a:off x="3352293" y="756218"/>
          <a:ext cx="491043" cy="170444"/>
        </a:xfrm>
        <a:custGeom>
          <a:avLst/>
          <a:gdLst/>
          <a:ahLst/>
          <a:cxnLst/>
          <a:rect l="0" t="0" r="0" b="0"/>
          <a:pathLst>
            <a:path>
              <a:moveTo>
                <a:pt x="491043" y="0"/>
              </a:moveTo>
              <a:lnTo>
                <a:pt x="491043" y="85222"/>
              </a:lnTo>
              <a:lnTo>
                <a:pt x="0" y="85222"/>
              </a:lnTo>
              <a:lnTo>
                <a:pt x="0" y="1704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83AB6-7656-D44E-953C-C02563C3086E}">
      <dsp:nvSpPr>
        <dsp:cNvPr id="0" name=""/>
        <dsp:cNvSpPr/>
      </dsp:nvSpPr>
      <dsp:spPr>
        <a:xfrm>
          <a:off x="2045549" y="1332484"/>
          <a:ext cx="121746" cy="21021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2153"/>
              </a:lnTo>
              <a:lnTo>
                <a:pt x="121746" y="210215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F7C18-2085-ED4A-9243-9E21F98E40A2}">
      <dsp:nvSpPr>
        <dsp:cNvPr id="0" name=""/>
        <dsp:cNvSpPr/>
      </dsp:nvSpPr>
      <dsp:spPr>
        <a:xfrm>
          <a:off x="2045549" y="1332484"/>
          <a:ext cx="121746" cy="1525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5887"/>
              </a:lnTo>
              <a:lnTo>
                <a:pt x="121746" y="152588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350A7-0713-B547-841C-765A94E690A6}">
      <dsp:nvSpPr>
        <dsp:cNvPr id="0" name=""/>
        <dsp:cNvSpPr/>
      </dsp:nvSpPr>
      <dsp:spPr>
        <a:xfrm>
          <a:off x="2045549" y="1332484"/>
          <a:ext cx="121746" cy="949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9621"/>
              </a:lnTo>
              <a:lnTo>
                <a:pt x="121746" y="94962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659B4-6D71-E240-935C-CB49BE511CA6}">
      <dsp:nvSpPr>
        <dsp:cNvPr id="0" name=""/>
        <dsp:cNvSpPr/>
      </dsp:nvSpPr>
      <dsp:spPr>
        <a:xfrm>
          <a:off x="2045549" y="1332484"/>
          <a:ext cx="121746" cy="373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55"/>
              </a:lnTo>
              <a:lnTo>
                <a:pt x="121746" y="37335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7B2B4-FADE-AA4B-847A-3E1C52A349DB}">
      <dsp:nvSpPr>
        <dsp:cNvPr id="0" name=""/>
        <dsp:cNvSpPr/>
      </dsp:nvSpPr>
      <dsp:spPr>
        <a:xfrm>
          <a:off x="2370206" y="756218"/>
          <a:ext cx="1473130" cy="170444"/>
        </a:xfrm>
        <a:custGeom>
          <a:avLst/>
          <a:gdLst/>
          <a:ahLst/>
          <a:cxnLst/>
          <a:rect l="0" t="0" r="0" b="0"/>
          <a:pathLst>
            <a:path>
              <a:moveTo>
                <a:pt x="1473130" y="0"/>
              </a:moveTo>
              <a:lnTo>
                <a:pt x="1473130" y="85222"/>
              </a:lnTo>
              <a:lnTo>
                <a:pt x="0" y="85222"/>
              </a:lnTo>
              <a:lnTo>
                <a:pt x="0" y="1704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9CA8E-7D8D-6444-A46D-293314F64C7D}">
      <dsp:nvSpPr>
        <dsp:cNvPr id="0" name=""/>
        <dsp:cNvSpPr/>
      </dsp:nvSpPr>
      <dsp:spPr>
        <a:xfrm>
          <a:off x="1063462" y="1332484"/>
          <a:ext cx="121746" cy="949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9621"/>
              </a:lnTo>
              <a:lnTo>
                <a:pt x="121746" y="94962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034AA-A24D-8943-A790-7A5FF4E297FD}">
      <dsp:nvSpPr>
        <dsp:cNvPr id="0" name=""/>
        <dsp:cNvSpPr/>
      </dsp:nvSpPr>
      <dsp:spPr>
        <a:xfrm>
          <a:off x="1063462" y="1332484"/>
          <a:ext cx="121746" cy="373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55"/>
              </a:lnTo>
              <a:lnTo>
                <a:pt x="121746" y="37335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80FA9A-F841-2047-BBE2-4134BB695C4D}">
      <dsp:nvSpPr>
        <dsp:cNvPr id="0" name=""/>
        <dsp:cNvSpPr/>
      </dsp:nvSpPr>
      <dsp:spPr>
        <a:xfrm>
          <a:off x="1388119" y="756218"/>
          <a:ext cx="2455217" cy="170444"/>
        </a:xfrm>
        <a:custGeom>
          <a:avLst/>
          <a:gdLst/>
          <a:ahLst/>
          <a:cxnLst/>
          <a:rect l="0" t="0" r="0" b="0"/>
          <a:pathLst>
            <a:path>
              <a:moveTo>
                <a:pt x="2455217" y="0"/>
              </a:moveTo>
              <a:lnTo>
                <a:pt x="2455217" y="85222"/>
              </a:lnTo>
              <a:lnTo>
                <a:pt x="0" y="85222"/>
              </a:lnTo>
              <a:lnTo>
                <a:pt x="0" y="1704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43C4E-B206-2243-8435-3A792CE3145F}">
      <dsp:nvSpPr>
        <dsp:cNvPr id="0" name=""/>
        <dsp:cNvSpPr/>
      </dsp:nvSpPr>
      <dsp:spPr>
        <a:xfrm>
          <a:off x="81375" y="1332484"/>
          <a:ext cx="121746" cy="1525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5887"/>
              </a:lnTo>
              <a:lnTo>
                <a:pt x="121746" y="152588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929F2D-45AD-EA42-8648-E72E63AD8434}">
      <dsp:nvSpPr>
        <dsp:cNvPr id="0" name=""/>
        <dsp:cNvSpPr/>
      </dsp:nvSpPr>
      <dsp:spPr>
        <a:xfrm>
          <a:off x="81375" y="1332484"/>
          <a:ext cx="121746" cy="949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9621"/>
              </a:lnTo>
              <a:lnTo>
                <a:pt x="121746" y="94962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F4572-8049-8841-A8F7-5193A2F1D8F3}">
      <dsp:nvSpPr>
        <dsp:cNvPr id="0" name=""/>
        <dsp:cNvSpPr/>
      </dsp:nvSpPr>
      <dsp:spPr>
        <a:xfrm>
          <a:off x="81375" y="1332484"/>
          <a:ext cx="121746" cy="373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55"/>
              </a:lnTo>
              <a:lnTo>
                <a:pt x="121746" y="37335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094B7-A542-4C4B-A381-E1EC99905B64}">
      <dsp:nvSpPr>
        <dsp:cNvPr id="0" name=""/>
        <dsp:cNvSpPr/>
      </dsp:nvSpPr>
      <dsp:spPr>
        <a:xfrm>
          <a:off x="406032" y="756218"/>
          <a:ext cx="3437304" cy="170444"/>
        </a:xfrm>
        <a:custGeom>
          <a:avLst/>
          <a:gdLst/>
          <a:ahLst/>
          <a:cxnLst/>
          <a:rect l="0" t="0" r="0" b="0"/>
          <a:pathLst>
            <a:path>
              <a:moveTo>
                <a:pt x="3437304" y="0"/>
              </a:moveTo>
              <a:lnTo>
                <a:pt x="3437304" y="85222"/>
              </a:lnTo>
              <a:lnTo>
                <a:pt x="0" y="85222"/>
              </a:lnTo>
              <a:lnTo>
                <a:pt x="0" y="1704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B7DF48-05C9-E64B-BF8A-41F217520645}">
      <dsp:nvSpPr>
        <dsp:cNvPr id="0" name=""/>
        <dsp:cNvSpPr/>
      </dsp:nvSpPr>
      <dsp:spPr>
        <a:xfrm>
          <a:off x="3437515" y="350397"/>
          <a:ext cx="811642" cy="40582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首頁</a:t>
          </a:r>
        </a:p>
      </dsp:txBody>
      <dsp:txXfrm>
        <a:off x="3437515" y="350397"/>
        <a:ext cx="811642" cy="405821"/>
      </dsp:txXfrm>
    </dsp:sp>
    <dsp:sp modelId="{379068FF-BD39-F043-9F5C-411B87A653B1}">
      <dsp:nvSpPr>
        <dsp:cNvPr id="0" name=""/>
        <dsp:cNvSpPr/>
      </dsp:nvSpPr>
      <dsp:spPr>
        <a:xfrm>
          <a:off x="211" y="926663"/>
          <a:ext cx="811642" cy="4058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關於我們</a:t>
          </a:r>
        </a:p>
      </dsp:txBody>
      <dsp:txXfrm>
        <a:off x="211" y="926663"/>
        <a:ext cx="811642" cy="405821"/>
      </dsp:txXfrm>
    </dsp:sp>
    <dsp:sp modelId="{CAF81D0B-A76E-8440-8CF4-13CC27652E27}">
      <dsp:nvSpPr>
        <dsp:cNvPr id="0" name=""/>
        <dsp:cNvSpPr/>
      </dsp:nvSpPr>
      <dsp:spPr>
        <a:xfrm>
          <a:off x="203121" y="1502929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i="0" kern="1200" dirty="0"/>
            <a:t>發展歷程</a:t>
          </a:r>
          <a:endParaRPr lang="zh-TW" altLang="en-US" sz="1100" kern="1200" dirty="0"/>
        </a:p>
      </dsp:txBody>
      <dsp:txXfrm>
        <a:off x="203121" y="1502929"/>
        <a:ext cx="811642" cy="405821"/>
      </dsp:txXfrm>
    </dsp:sp>
    <dsp:sp modelId="{9D16A3F2-0E98-5C4A-A02B-333B32CCA404}">
      <dsp:nvSpPr>
        <dsp:cNvPr id="0" name=""/>
        <dsp:cNvSpPr/>
      </dsp:nvSpPr>
      <dsp:spPr>
        <a:xfrm>
          <a:off x="203121" y="2079195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i="0" kern="1200" dirty="0"/>
            <a:t>高效物流</a:t>
          </a:r>
          <a:endParaRPr lang="zh-TW" altLang="en-US" sz="1100" kern="1200" dirty="0"/>
        </a:p>
      </dsp:txBody>
      <dsp:txXfrm>
        <a:off x="203121" y="2079195"/>
        <a:ext cx="811642" cy="405821"/>
      </dsp:txXfrm>
    </dsp:sp>
    <dsp:sp modelId="{CC3AE4C2-F61D-3A48-93FD-18B223C4811F}">
      <dsp:nvSpPr>
        <dsp:cNvPr id="0" name=""/>
        <dsp:cNvSpPr/>
      </dsp:nvSpPr>
      <dsp:spPr>
        <a:xfrm>
          <a:off x="203121" y="2655461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未來展望</a:t>
          </a:r>
        </a:p>
      </dsp:txBody>
      <dsp:txXfrm>
        <a:off x="203121" y="2655461"/>
        <a:ext cx="811642" cy="405821"/>
      </dsp:txXfrm>
    </dsp:sp>
    <dsp:sp modelId="{18A04A20-C22E-AC40-A568-5DE067CC5E45}">
      <dsp:nvSpPr>
        <dsp:cNvPr id="0" name=""/>
        <dsp:cNvSpPr/>
      </dsp:nvSpPr>
      <dsp:spPr>
        <a:xfrm>
          <a:off x="982298" y="926663"/>
          <a:ext cx="811642" cy="4058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服務項目</a:t>
          </a:r>
        </a:p>
      </dsp:txBody>
      <dsp:txXfrm>
        <a:off x="982298" y="926663"/>
        <a:ext cx="811642" cy="405821"/>
      </dsp:txXfrm>
    </dsp:sp>
    <dsp:sp modelId="{1492BC87-8CFB-3344-8BE5-B81E38A6990E}">
      <dsp:nvSpPr>
        <dsp:cNvPr id="0" name=""/>
        <dsp:cNvSpPr/>
      </dsp:nvSpPr>
      <dsp:spPr>
        <a:xfrm>
          <a:off x="1185208" y="1502929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i="0" kern="1200" dirty="0"/>
            <a:t>核心業務</a:t>
          </a:r>
          <a:endParaRPr lang="zh-TW" altLang="en-US" sz="1100" kern="1200" dirty="0"/>
        </a:p>
      </dsp:txBody>
      <dsp:txXfrm>
        <a:off x="1185208" y="1502929"/>
        <a:ext cx="811642" cy="405821"/>
      </dsp:txXfrm>
    </dsp:sp>
    <dsp:sp modelId="{9582E22C-817B-E04C-91FA-F0EDF8688EF6}">
      <dsp:nvSpPr>
        <dsp:cNvPr id="0" name=""/>
        <dsp:cNvSpPr/>
      </dsp:nvSpPr>
      <dsp:spPr>
        <a:xfrm>
          <a:off x="1185208" y="2079195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i="0" kern="1200" dirty="0"/>
            <a:t>運營模式</a:t>
          </a:r>
          <a:endParaRPr lang="zh-TW" altLang="en-US" sz="1100" kern="1200" dirty="0"/>
        </a:p>
      </dsp:txBody>
      <dsp:txXfrm>
        <a:off x="1185208" y="2079195"/>
        <a:ext cx="811642" cy="405821"/>
      </dsp:txXfrm>
    </dsp:sp>
    <dsp:sp modelId="{1E96E19D-230C-AB42-B346-455864E9042B}">
      <dsp:nvSpPr>
        <dsp:cNvPr id="0" name=""/>
        <dsp:cNvSpPr/>
      </dsp:nvSpPr>
      <dsp:spPr>
        <a:xfrm>
          <a:off x="1964385" y="926663"/>
          <a:ext cx="811642" cy="4058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品牌介紹</a:t>
          </a:r>
        </a:p>
      </dsp:txBody>
      <dsp:txXfrm>
        <a:off x="1964385" y="926663"/>
        <a:ext cx="811642" cy="405821"/>
      </dsp:txXfrm>
    </dsp:sp>
    <dsp:sp modelId="{8DD54AC8-9D07-5E4A-8539-B76D912B3F61}">
      <dsp:nvSpPr>
        <dsp:cNvPr id="0" name=""/>
        <dsp:cNvSpPr/>
      </dsp:nvSpPr>
      <dsp:spPr>
        <a:xfrm>
          <a:off x="2167295" y="1502929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100" b="1" i="0" kern="1200" dirty="0"/>
            <a:t>LG </a:t>
          </a:r>
          <a:r>
            <a:rPr lang="zh-TW" altLang="en-US" sz="1100" b="1" i="0" kern="1200" dirty="0"/>
            <a:t>子公司</a:t>
          </a:r>
          <a:endParaRPr lang="zh-TW" altLang="en-US" sz="1100" kern="1200" dirty="0"/>
        </a:p>
      </dsp:txBody>
      <dsp:txXfrm>
        <a:off x="2167295" y="1502929"/>
        <a:ext cx="811642" cy="405821"/>
      </dsp:txXfrm>
    </dsp:sp>
    <dsp:sp modelId="{B6B70471-1179-D042-81E2-B9E9D2E93EF9}">
      <dsp:nvSpPr>
        <dsp:cNvPr id="0" name=""/>
        <dsp:cNvSpPr/>
      </dsp:nvSpPr>
      <dsp:spPr>
        <a:xfrm>
          <a:off x="2167295" y="2079195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相關產品</a:t>
          </a:r>
        </a:p>
      </dsp:txBody>
      <dsp:txXfrm>
        <a:off x="2167295" y="2079195"/>
        <a:ext cx="811642" cy="405821"/>
      </dsp:txXfrm>
    </dsp:sp>
    <dsp:sp modelId="{5CB37A30-5C65-314E-AC04-600204FDE7BC}">
      <dsp:nvSpPr>
        <dsp:cNvPr id="0" name=""/>
        <dsp:cNvSpPr/>
      </dsp:nvSpPr>
      <dsp:spPr>
        <a:xfrm>
          <a:off x="2167295" y="2655461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i="0" kern="1200" dirty="0"/>
            <a:t>我們品牌</a:t>
          </a:r>
          <a:endParaRPr lang="zh-TW" altLang="en-US" sz="1100" kern="1200" dirty="0"/>
        </a:p>
      </dsp:txBody>
      <dsp:txXfrm>
        <a:off x="2167295" y="2655461"/>
        <a:ext cx="811642" cy="405821"/>
      </dsp:txXfrm>
    </dsp:sp>
    <dsp:sp modelId="{FCD3E9A8-BF69-9E44-90BE-37B955C502A1}">
      <dsp:nvSpPr>
        <dsp:cNvPr id="0" name=""/>
        <dsp:cNvSpPr/>
      </dsp:nvSpPr>
      <dsp:spPr>
        <a:xfrm>
          <a:off x="2167295" y="3231727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相關產品</a:t>
          </a:r>
        </a:p>
      </dsp:txBody>
      <dsp:txXfrm>
        <a:off x="2167295" y="3231727"/>
        <a:ext cx="811642" cy="405821"/>
      </dsp:txXfrm>
    </dsp:sp>
    <dsp:sp modelId="{49B61F67-6338-1249-A660-DC9C551E0A76}">
      <dsp:nvSpPr>
        <dsp:cNvPr id="0" name=""/>
        <dsp:cNvSpPr/>
      </dsp:nvSpPr>
      <dsp:spPr>
        <a:xfrm>
          <a:off x="2946472" y="926663"/>
          <a:ext cx="811642" cy="4058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最新消息</a:t>
          </a:r>
        </a:p>
      </dsp:txBody>
      <dsp:txXfrm>
        <a:off x="2946472" y="926663"/>
        <a:ext cx="811642" cy="405821"/>
      </dsp:txXfrm>
    </dsp:sp>
    <dsp:sp modelId="{996B19FD-2DE3-7B49-BDC4-20C73748A006}">
      <dsp:nvSpPr>
        <dsp:cNvPr id="0" name=""/>
        <dsp:cNvSpPr/>
      </dsp:nvSpPr>
      <dsp:spPr>
        <a:xfrm>
          <a:off x="3149382" y="1502929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媒體報導</a:t>
          </a:r>
        </a:p>
      </dsp:txBody>
      <dsp:txXfrm>
        <a:off x="3149382" y="1502929"/>
        <a:ext cx="811642" cy="405821"/>
      </dsp:txXfrm>
    </dsp:sp>
    <dsp:sp modelId="{C3DF6B38-0D42-E144-AEED-C42BCFFFE1EE}">
      <dsp:nvSpPr>
        <dsp:cNvPr id="0" name=""/>
        <dsp:cNvSpPr/>
      </dsp:nvSpPr>
      <dsp:spPr>
        <a:xfrm>
          <a:off x="3149382" y="2079195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活動快訊</a:t>
          </a:r>
        </a:p>
      </dsp:txBody>
      <dsp:txXfrm>
        <a:off x="3149382" y="2079195"/>
        <a:ext cx="811642" cy="405821"/>
      </dsp:txXfrm>
    </dsp:sp>
    <dsp:sp modelId="{4E4CBD37-9B62-5A4E-A57B-605FC8FF526D}">
      <dsp:nvSpPr>
        <dsp:cNvPr id="0" name=""/>
        <dsp:cNvSpPr/>
      </dsp:nvSpPr>
      <dsp:spPr>
        <a:xfrm>
          <a:off x="3149382" y="2655461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研選好文</a:t>
          </a:r>
        </a:p>
      </dsp:txBody>
      <dsp:txXfrm>
        <a:off x="3149382" y="2655461"/>
        <a:ext cx="811642" cy="405821"/>
      </dsp:txXfrm>
    </dsp:sp>
    <dsp:sp modelId="{B562FC7C-9DFE-AC43-B42D-A74FAA5961EC}">
      <dsp:nvSpPr>
        <dsp:cNvPr id="0" name=""/>
        <dsp:cNvSpPr/>
      </dsp:nvSpPr>
      <dsp:spPr>
        <a:xfrm>
          <a:off x="3928559" y="926663"/>
          <a:ext cx="811642" cy="4058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線上購物</a:t>
          </a:r>
        </a:p>
      </dsp:txBody>
      <dsp:txXfrm>
        <a:off x="3928559" y="926663"/>
        <a:ext cx="811642" cy="405821"/>
      </dsp:txXfrm>
    </dsp:sp>
    <dsp:sp modelId="{A5393EEA-7048-E440-BB83-555DC73E8B2E}">
      <dsp:nvSpPr>
        <dsp:cNvPr id="0" name=""/>
        <dsp:cNvSpPr/>
      </dsp:nvSpPr>
      <dsp:spPr>
        <a:xfrm>
          <a:off x="4131469" y="1502929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100" kern="1200" dirty="0"/>
            <a:t>HANGO</a:t>
          </a:r>
          <a:r>
            <a:rPr lang="zh-TW" altLang="en-US" sz="1100" kern="1200" dirty="0"/>
            <a:t>嚴選</a:t>
          </a:r>
        </a:p>
      </dsp:txBody>
      <dsp:txXfrm>
        <a:off x="4131469" y="1502929"/>
        <a:ext cx="811642" cy="405821"/>
      </dsp:txXfrm>
    </dsp:sp>
    <dsp:sp modelId="{7438B3E3-A791-DB4C-B330-278D86AFEDFC}">
      <dsp:nvSpPr>
        <dsp:cNvPr id="0" name=""/>
        <dsp:cNvSpPr/>
      </dsp:nvSpPr>
      <dsp:spPr>
        <a:xfrm>
          <a:off x="4131469" y="2079195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臉部保養</a:t>
          </a:r>
        </a:p>
      </dsp:txBody>
      <dsp:txXfrm>
        <a:off x="4131469" y="2079195"/>
        <a:ext cx="811642" cy="405821"/>
      </dsp:txXfrm>
    </dsp:sp>
    <dsp:sp modelId="{F6FA151C-F889-144F-A200-77A62884124D}">
      <dsp:nvSpPr>
        <dsp:cNvPr id="0" name=""/>
        <dsp:cNvSpPr/>
      </dsp:nvSpPr>
      <dsp:spPr>
        <a:xfrm>
          <a:off x="4131469" y="2655461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頭部保養</a:t>
          </a:r>
        </a:p>
      </dsp:txBody>
      <dsp:txXfrm>
        <a:off x="4131469" y="2655461"/>
        <a:ext cx="811642" cy="405821"/>
      </dsp:txXfrm>
    </dsp:sp>
    <dsp:sp modelId="{FD8BDC51-A88A-8548-9F7E-AE9F4EB94F73}">
      <dsp:nvSpPr>
        <dsp:cNvPr id="0" name=""/>
        <dsp:cNvSpPr/>
      </dsp:nvSpPr>
      <dsp:spPr>
        <a:xfrm>
          <a:off x="4131469" y="3231727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身體保養</a:t>
          </a:r>
        </a:p>
      </dsp:txBody>
      <dsp:txXfrm>
        <a:off x="4131469" y="3231727"/>
        <a:ext cx="811642" cy="405821"/>
      </dsp:txXfrm>
    </dsp:sp>
    <dsp:sp modelId="{A3823371-BD4C-2B48-B4CF-0EBF064FD60A}">
      <dsp:nvSpPr>
        <dsp:cNvPr id="0" name=""/>
        <dsp:cNvSpPr/>
      </dsp:nvSpPr>
      <dsp:spPr>
        <a:xfrm>
          <a:off x="4910646" y="926663"/>
          <a:ext cx="811642" cy="4058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活動專區</a:t>
          </a:r>
        </a:p>
      </dsp:txBody>
      <dsp:txXfrm>
        <a:off x="4910646" y="926663"/>
        <a:ext cx="811642" cy="405821"/>
      </dsp:txXfrm>
    </dsp:sp>
    <dsp:sp modelId="{63C5789F-726D-5142-9FD8-8A3CB66AE722}">
      <dsp:nvSpPr>
        <dsp:cNvPr id="0" name=""/>
        <dsp:cNvSpPr/>
      </dsp:nvSpPr>
      <dsp:spPr>
        <a:xfrm>
          <a:off x="5113557" y="1502929"/>
          <a:ext cx="811642" cy="405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/>
            <a:t>獨家優惠</a:t>
          </a:r>
          <a:endParaRPr lang="zh-TW" altLang="en-US" sz="1100" kern="1200" dirty="0"/>
        </a:p>
      </dsp:txBody>
      <dsp:txXfrm>
        <a:off x="5113557" y="1502929"/>
        <a:ext cx="811642" cy="405821"/>
      </dsp:txXfrm>
    </dsp:sp>
    <dsp:sp modelId="{D2B3C370-F6B0-3345-A67D-EE6FD23DB06F}">
      <dsp:nvSpPr>
        <dsp:cNvPr id="0" name=""/>
        <dsp:cNvSpPr/>
      </dsp:nvSpPr>
      <dsp:spPr>
        <a:xfrm>
          <a:off x="5892733" y="926663"/>
          <a:ext cx="811642" cy="4058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100" kern="1200" dirty="0"/>
            <a:t>OE</a:t>
          </a:r>
          <a:r>
            <a:rPr lang="zh-TW" altLang="en-US" sz="1100" kern="1200" dirty="0"/>
            <a:t>Ｍ</a:t>
          </a:r>
          <a:r>
            <a:rPr lang="en-US" altLang="zh-TW" sz="1100" kern="1200" dirty="0"/>
            <a:t>/ODM</a:t>
          </a:r>
          <a:endParaRPr lang="zh-TW" altLang="en-US" sz="1100" kern="1200" dirty="0"/>
        </a:p>
      </dsp:txBody>
      <dsp:txXfrm>
        <a:off x="5892733" y="926663"/>
        <a:ext cx="811642" cy="405821"/>
      </dsp:txXfrm>
    </dsp:sp>
    <dsp:sp modelId="{35AC4D8F-D261-3B4D-A319-3DABFC0BAFDE}">
      <dsp:nvSpPr>
        <dsp:cNvPr id="0" name=""/>
        <dsp:cNvSpPr/>
      </dsp:nvSpPr>
      <dsp:spPr>
        <a:xfrm>
          <a:off x="6874820" y="926663"/>
          <a:ext cx="811642" cy="40582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/>
            <a:t>體驗分享</a:t>
          </a:r>
        </a:p>
      </dsp:txBody>
      <dsp:txXfrm>
        <a:off x="6874820" y="926663"/>
        <a:ext cx="811642" cy="405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BCAF648-C11D-464B-9F61-EF8C7BAC3DD0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299E34-AC59-45A9-9ED1-B0E8DF802E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BCAF648-C11D-464B-9F61-EF8C7BAC3DD0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299E34-AC59-45A9-9ED1-B0E8DF802E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BCAF648-C11D-464B-9F61-EF8C7BAC3DD0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299E34-AC59-45A9-9ED1-B0E8DF802E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BCAF648-C11D-464B-9F61-EF8C7BAC3DD0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299E34-AC59-45A9-9ED1-B0E8DF802E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BCAF648-C11D-464B-9F61-EF8C7BAC3DD0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299E34-AC59-45A9-9ED1-B0E8DF802E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BCAF648-C11D-464B-9F61-EF8C7BAC3DD0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299E34-AC59-45A9-9ED1-B0E8DF802E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BCAF648-C11D-464B-9F61-EF8C7BAC3DD0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299E34-AC59-45A9-9ED1-B0E8DF802E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BCAF648-C11D-464B-9F61-EF8C7BAC3DD0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299E34-AC59-45A9-9ED1-B0E8DF802E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BCAF648-C11D-464B-9F61-EF8C7BAC3DD0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299E34-AC59-45A9-9ED1-B0E8DF802E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BCAF648-C11D-464B-9F61-EF8C7BAC3DD0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299E34-AC59-45A9-9ED1-B0E8DF802E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dirty="0"/>
              <a:t>单击图标图片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BCAF648-C11D-464B-9F61-EF8C7BAC3DD0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299E34-AC59-45A9-9ED1-B0E8DF802E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ikiso668@gmail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motions.com.tw/evaairrun_tw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vikiso668@gmail.com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97564D6-6C7E-1DB1-5ACF-30E697693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803" y="28680"/>
            <a:ext cx="5850178" cy="5114820"/>
          </a:xfrm>
          <a:prstGeom prst="rect">
            <a:avLst/>
          </a:prstGeom>
        </p:spPr>
      </p:pic>
      <p:sp>
        <p:nvSpPr>
          <p:cNvPr id="68" name="TextBox 7"/>
          <p:cNvSpPr>
            <a:spLocks noChangeArrowheads="1"/>
          </p:cNvSpPr>
          <p:nvPr/>
        </p:nvSpPr>
        <p:spPr bwMode="auto">
          <a:xfrm>
            <a:off x="478487" y="2016230"/>
            <a:ext cx="39827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rPr>
              <a:t>WEB / KOC / KOL /  WEB NEWS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31A572A1-5E23-9679-2041-063039752D29}"/>
              </a:ext>
            </a:extLst>
          </p:cNvPr>
          <p:cNvGrpSpPr/>
          <p:nvPr/>
        </p:nvGrpSpPr>
        <p:grpSpPr>
          <a:xfrm>
            <a:off x="6818177" y="4588025"/>
            <a:ext cx="1780136" cy="309997"/>
            <a:chOff x="477138" y="2305772"/>
            <a:chExt cx="1780136" cy="309997"/>
          </a:xfrm>
        </p:grpSpPr>
        <p:grpSp>
          <p:nvGrpSpPr>
            <p:cNvPr id="69" name="组合 68"/>
            <p:cNvGrpSpPr/>
            <p:nvPr/>
          </p:nvGrpSpPr>
          <p:grpSpPr>
            <a:xfrm>
              <a:off x="477138" y="2305772"/>
              <a:ext cx="343701" cy="309997"/>
              <a:chOff x="4634991" y="2138335"/>
              <a:chExt cx="428348" cy="386204"/>
            </a:xfrm>
          </p:grpSpPr>
          <p:sp>
            <p:nvSpPr>
              <p:cNvPr id="70" name="Freeform 5"/>
              <p:cNvSpPr/>
              <p:nvPr/>
            </p:nvSpPr>
            <p:spPr bwMode="auto">
              <a:xfrm>
                <a:off x="4634991" y="2138335"/>
                <a:ext cx="428348" cy="38620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 lim="800000"/>
              </a:ln>
            </p:spPr>
            <p:txBody>
              <a:bodyPr vert="horz" wrap="square" lIns="68564" tIns="34282" rIns="68564" bIns="34282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KSO_Shape"/>
              <p:cNvSpPr/>
              <p:nvPr/>
            </p:nvSpPr>
            <p:spPr bwMode="auto">
              <a:xfrm>
                <a:off x="4711293" y="2236765"/>
                <a:ext cx="275742" cy="189342"/>
              </a:xfrm>
              <a:custGeom>
                <a:avLst/>
                <a:gdLst>
                  <a:gd name="T0" fmla="*/ 2147483646 w 112"/>
                  <a:gd name="T1" fmla="*/ 2147483646 h 77"/>
                  <a:gd name="T2" fmla="*/ 2147483646 w 112"/>
                  <a:gd name="T3" fmla="*/ 2147483646 h 77"/>
                  <a:gd name="T4" fmla="*/ 2147483646 w 112"/>
                  <a:gd name="T5" fmla="*/ 2147483646 h 77"/>
                  <a:gd name="T6" fmla="*/ 2147483646 w 112"/>
                  <a:gd name="T7" fmla="*/ 2147483646 h 77"/>
                  <a:gd name="T8" fmla="*/ 2147483646 w 112"/>
                  <a:gd name="T9" fmla="*/ 2147483646 h 77"/>
                  <a:gd name="T10" fmla="*/ 0 w 112"/>
                  <a:gd name="T11" fmla="*/ 2147483646 h 77"/>
                  <a:gd name="T12" fmla="*/ 2147483646 w 112"/>
                  <a:gd name="T13" fmla="*/ 2147483646 h 77"/>
                  <a:gd name="T14" fmla="*/ 2147483646 w 112"/>
                  <a:gd name="T15" fmla="*/ 2147483646 h 77"/>
                  <a:gd name="T16" fmla="*/ 2147483646 w 112"/>
                  <a:gd name="T17" fmla="*/ 2147483646 h 77"/>
                  <a:gd name="T18" fmla="*/ 2147483646 w 112"/>
                  <a:gd name="T19" fmla="*/ 2147483646 h 77"/>
                  <a:gd name="T20" fmla="*/ 2147483646 w 112"/>
                  <a:gd name="T21" fmla="*/ 2147483646 h 77"/>
                  <a:gd name="T22" fmla="*/ 2147483646 w 112"/>
                  <a:gd name="T23" fmla="*/ 2147483646 h 77"/>
                  <a:gd name="T24" fmla="*/ 2147483646 w 112"/>
                  <a:gd name="T25" fmla="*/ 2147483646 h 77"/>
                  <a:gd name="T26" fmla="*/ 2147483646 w 112"/>
                  <a:gd name="T27" fmla="*/ 2147483646 h 77"/>
                  <a:gd name="T28" fmla="*/ 2147483646 w 112"/>
                  <a:gd name="T29" fmla="*/ 2147483646 h 77"/>
                  <a:gd name="T30" fmla="*/ 2147483646 w 112"/>
                  <a:gd name="T31" fmla="*/ 2147483646 h 77"/>
                  <a:gd name="T32" fmla="*/ 2147483646 w 112"/>
                  <a:gd name="T33" fmla="*/ 2147483646 h 77"/>
                  <a:gd name="T34" fmla="*/ 2147483646 w 112"/>
                  <a:gd name="T35" fmla="*/ 2147483646 h 77"/>
                  <a:gd name="T36" fmla="*/ 2147483646 w 112"/>
                  <a:gd name="T37" fmla="*/ 2147483646 h 77"/>
                  <a:gd name="T38" fmla="*/ 2147483646 w 112"/>
                  <a:gd name="T39" fmla="*/ 2147483646 h 77"/>
                  <a:gd name="T40" fmla="*/ 2147483646 w 112"/>
                  <a:gd name="T41" fmla="*/ 2147483646 h 77"/>
                  <a:gd name="T42" fmla="*/ 2147483646 w 112"/>
                  <a:gd name="T43" fmla="*/ 2147483646 h 77"/>
                  <a:gd name="T44" fmla="*/ 2147483646 w 112"/>
                  <a:gd name="T45" fmla="*/ 2147483646 h 77"/>
                  <a:gd name="T46" fmla="*/ 2147483646 w 112"/>
                  <a:gd name="T47" fmla="*/ 2147483646 h 77"/>
                  <a:gd name="T48" fmla="*/ 2147483646 w 112"/>
                  <a:gd name="T49" fmla="*/ 2147483646 h 77"/>
                  <a:gd name="T50" fmla="*/ 2147483646 w 112"/>
                  <a:gd name="T51" fmla="*/ 2147483646 h 77"/>
                  <a:gd name="T52" fmla="*/ 2147483646 w 112"/>
                  <a:gd name="T53" fmla="*/ 2147483646 h 77"/>
                  <a:gd name="T54" fmla="*/ 2147483646 w 112"/>
                  <a:gd name="T55" fmla="*/ 2147483646 h 77"/>
                  <a:gd name="T56" fmla="*/ 2147483646 w 112"/>
                  <a:gd name="T57" fmla="*/ 2147483646 h 77"/>
                  <a:gd name="T58" fmla="*/ 2147483646 w 112"/>
                  <a:gd name="T59" fmla="*/ 2147483646 h 77"/>
                  <a:gd name="T60" fmla="*/ 2147483646 w 112"/>
                  <a:gd name="T61" fmla="*/ 2147483646 h 77"/>
                  <a:gd name="T62" fmla="*/ 2147483646 w 112"/>
                  <a:gd name="T63" fmla="*/ 2147483646 h 77"/>
                  <a:gd name="T64" fmla="*/ 2147483646 w 112"/>
                  <a:gd name="T65" fmla="*/ 2147483646 h 77"/>
                  <a:gd name="T66" fmla="*/ 2147483646 w 112"/>
                  <a:gd name="T67" fmla="*/ 2147483646 h 77"/>
                  <a:gd name="T68" fmla="*/ 2147483646 w 112"/>
                  <a:gd name="T69" fmla="*/ 2147483646 h 77"/>
                  <a:gd name="T70" fmla="*/ 2147483646 w 112"/>
                  <a:gd name="T71" fmla="*/ 2147483646 h 77"/>
                  <a:gd name="T72" fmla="*/ 2147483646 w 112"/>
                  <a:gd name="T73" fmla="*/ 2147483646 h 77"/>
                  <a:gd name="T74" fmla="*/ 2147483646 w 112"/>
                  <a:gd name="T75" fmla="*/ 2147483646 h 77"/>
                  <a:gd name="T76" fmla="*/ 2147483646 w 112"/>
                  <a:gd name="T77" fmla="*/ 2147483646 h 77"/>
                  <a:gd name="T78" fmla="*/ 2147483646 w 112"/>
                  <a:gd name="T79" fmla="*/ 2147483646 h 77"/>
                  <a:gd name="T80" fmla="*/ 2147483646 w 112"/>
                  <a:gd name="T81" fmla="*/ 2147483646 h 77"/>
                  <a:gd name="T82" fmla="*/ 2147483646 w 112"/>
                  <a:gd name="T83" fmla="*/ 2147483646 h 77"/>
                  <a:gd name="T84" fmla="*/ 2147483646 w 112"/>
                  <a:gd name="T85" fmla="*/ 2147483646 h 77"/>
                  <a:gd name="T86" fmla="*/ 2147483646 w 112"/>
                  <a:gd name="T87" fmla="*/ 2147483646 h 7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12" h="77">
                    <a:moveTo>
                      <a:pt x="56" y="0"/>
                    </a:moveTo>
                    <a:cubicBezTo>
                      <a:pt x="62" y="0"/>
                      <a:pt x="66" y="4"/>
                      <a:pt x="66" y="10"/>
                    </a:cubicBezTo>
                    <a:cubicBezTo>
                      <a:pt x="66" y="15"/>
                      <a:pt x="62" y="20"/>
                      <a:pt x="56" y="20"/>
                    </a:cubicBezTo>
                    <a:cubicBezTo>
                      <a:pt x="51" y="20"/>
                      <a:pt x="46" y="15"/>
                      <a:pt x="46" y="10"/>
                    </a:cubicBezTo>
                    <a:cubicBezTo>
                      <a:pt x="46" y="4"/>
                      <a:pt x="51" y="0"/>
                      <a:pt x="56" y="0"/>
                    </a:cubicBezTo>
                    <a:close/>
                    <a:moveTo>
                      <a:pt x="15" y="49"/>
                    </a:moveTo>
                    <a:cubicBezTo>
                      <a:pt x="15" y="66"/>
                      <a:pt x="15" y="66"/>
                      <a:pt x="15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1"/>
                      <a:pt x="1" y="29"/>
                      <a:pt x="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0" y="15"/>
                    </a:moveTo>
                    <a:cubicBezTo>
                      <a:pt x="13" y="15"/>
                      <a:pt x="16" y="18"/>
                      <a:pt x="16" y="22"/>
                    </a:cubicBezTo>
                    <a:cubicBezTo>
                      <a:pt x="16" y="23"/>
                      <a:pt x="16" y="24"/>
                      <a:pt x="15" y="25"/>
                    </a:cubicBezTo>
                    <a:cubicBezTo>
                      <a:pt x="15" y="26"/>
                      <a:pt x="15" y="26"/>
                      <a:pt x="14" y="26"/>
                    </a:cubicBezTo>
                    <a:cubicBezTo>
                      <a:pt x="13" y="27"/>
                      <a:pt x="12" y="28"/>
                      <a:pt x="10" y="28"/>
                    </a:cubicBezTo>
                    <a:cubicBezTo>
                      <a:pt x="6" y="28"/>
                      <a:pt x="3" y="25"/>
                      <a:pt x="3" y="22"/>
                    </a:cubicBezTo>
                    <a:cubicBezTo>
                      <a:pt x="3" y="18"/>
                      <a:pt x="6" y="15"/>
                      <a:pt x="10" y="15"/>
                    </a:cubicBezTo>
                    <a:close/>
                    <a:moveTo>
                      <a:pt x="96" y="49"/>
                    </a:moveTo>
                    <a:cubicBezTo>
                      <a:pt x="96" y="66"/>
                      <a:pt x="96" y="66"/>
                      <a:pt x="96" y="66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2" y="66"/>
                      <a:pt x="102" y="66"/>
                      <a:pt x="102" y="66"/>
                    </a:cubicBezTo>
                    <a:cubicBezTo>
                      <a:pt x="107" y="66"/>
                      <a:pt x="107" y="66"/>
                      <a:pt x="107" y="66"/>
                    </a:cubicBezTo>
                    <a:cubicBezTo>
                      <a:pt x="107" y="49"/>
                      <a:pt x="107" y="49"/>
                      <a:pt x="107" y="49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12" y="46"/>
                      <a:pt x="112" y="46"/>
                      <a:pt x="112" y="46"/>
                    </a:cubicBezTo>
                    <a:cubicBezTo>
                      <a:pt x="112" y="33"/>
                      <a:pt x="112" y="33"/>
                      <a:pt x="112" y="33"/>
                    </a:cubicBezTo>
                    <a:cubicBezTo>
                      <a:pt x="112" y="31"/>
                      <a:pt x="110" y="29"/>
                      <a:pt x="107" y="29"/>
                    </a:cubicBezTo>
                    <a:cubicBezTo>
                      <a:pt x="98" y="29"/>
                      <a:pt x="98" y="29"/>
                      <a:pt x="98" y="29"/>
                    </a:cubicBezTo>
                    <a:cubicBezTo>
                      <a:pt x="98" y="30"/>
                      <a:pt x="98" y="30"/>
                      <a:pt x="98" y="31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6" y="49"/>
                      <a:pt x="96" y="49"/>
                      <a:pt x="96" y="49"/>
                    </a:cubicBezTo>
                    <a:close/>
                    <a:moveTo>
                      <a:pt x="101" y="15"/>
                    </a:moveTo>
                    <a:cubicBezTo>
                      <a:pt x="98" y="15"/>
                      <a:pt x="95" y="18"/>
                      <a:pt x="95" y="22"/>
                    </a:cubicBezTo>
                    <a:cubicBezTo>
                      <a:pt x="95" y="23"/>
                      <a:pt x="95" y="24"/>
                      <a:pt x="96" y="25"/>
                    </a:cubicBezTo>
                    <a:cubicBezTo>
                      <a:pt x="96" y="26"/>
                      <a:pt x="97" y="26"/>
                      <a:pt x="97" y="26"/>
                    </a:cubicBezTo>
                    <a:cubicBezTo>
                      <a:pt x="98" y="27"/>
                      <a:pt x="100" y="28"/>
                      <a:pt x="101" y="28"/>
                    </a:cubicBezTo>
                    <a:cubicBezTo>
                      <a:pt x="105" y="28"/>
                      <a:pt x="108" y="25"/>
                      <a:pt x="108" y="22"/>
                    </a:cubicBezTo>
                    <a:cubicBezTo>
                      <a:pt x="108" y="18"/>
                      <a:pt x="105" y="15"/>
                      <a:pt x="101" y="15"/>
                    </a:cubicBezTo>
                    <a:close/>
                    <a:moveTo>
                      <a:pt x="75" y="51"/>
                    </a:moveTo>
                    <a:cubicBezTo>
                      <a:pt x="75" y="72"/>
                      <a:pt x="75" y="72"/>
                      <a:pt x="75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47"/>
                      <a:pt x="87" y="47"/>
                      <a:pt x="87" y="47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8" y="36"/>
                      <a:pt x="88" y="36"/>
                      <a:pt x="88" y="36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4" y="31"/>
                      <a:pt x="94" y="31"/>
                      <a:pt x="94" y="31"/>
                    </a:cubicBezTo>
                    <a:cubicBezTo>
                      <a:pt x="94" y="28"/>
                      <a:pt x="91" y="26"/>
                      <a:pt x="88" y="26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7" y="27"/>
                      <a:pt x="77" y="28"/>
                      <a:pt x="77" y="28"/>
                    </a:cubicBezTo>
                    <a:cubicBezTo>
                      <a:pt x="77" y="51"/>
                      <a:pt x="77" y="51"/>
                      <a:pt x="77" y="51"/>
                    </a:cubicBezTo>
                    <a:cubicBezTo>
                      <a:pt x="75" y="51"/>
                      <a:pt x="75" y="51"/>
                      <a:pt x="75" y="51"/>
                    </a:cubicBezTo>
                    <a:close/>
                    <a:moveTo>
                      <a:pt x="65" y="47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77"/>
                      <a:pt x="55" y="77"/>
                      <a:pt x="55" y="77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4"/>
                      <a:pt x="44" y="21"/>
                      <a:pt x="47" y="21"/>
                    </a:cubicBezTo>
                    <a:cubicBezTo>
                      <a:pt x="66" y="21"/>
                      <a:pt x="46" y="21"/>
                      <a:pt x="65" y="21"/>
                    </a:cubicBezTo>
                    <a:cubicBezTo>
                      <a:pt x="69" y="21"/>
                      <a:pt x="71" y="24"/>
                      <a:pt x="71" y="27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0" y="47"/>
                      <a:pt x="68" y="47"/>
                      <a:pt x="65" y="47"/>
                    </a:cubicBezTo>
                    <a:close/>
                    <a:moveTo>
                      <a:pt x="37" y="51"/>
                    </a:moveTo>
                    <a:cubicBezTo>
                      <a:pt x="37" y="72"/>
                      <a:pt x="37" y="72"/>
                      <a:pt x="37" y="72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28"/>
                      <a:pt x="20" y="26"/>
                      <a:pt x="23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7"/>
                      <a:pt x="35" y="28"/>
                      <a:pt x="35" y="28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7" y="51"/>
                      <a:pt x="37" y="51"/>
                      <a:pt x="37" y="51"/>
                    </a:cubicBezTo>
                    <a:close/>
                    <a:moveTo>
                      <a:pt x="31" y="9"/>
                    </a:moveTo>
                    <a:cubicBezTo>
                      <a:pt x="35" y="9"/>
                      <a:pt x="39" y="12"/>
                      <a:pt x="39" y="17"/>
                    </a:cubicBezTo>
                    <a:cubicBezTo>
                      <a:pt x="39" y="19"/>
                      <a:pt x="38" y="20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5" y="24"/>
                      <a:pt x="33" y="25"/>
                      <a:pt x="31" y="25"/>
                    </a:cubicBezTo>
                    <a:cubicBezTo>
                      <a:pt x="26" y="25"/>
                      <a:pt x="22" y="21"/>
                      <a:pt x="22" y="17"/>
                    </a:cubicBezTo>
                    <a:cubicBezTo>
                      <a:pt x="22" y="12"/>
                      <a:pt x="26" y="9"/>
                      <a:pt x="31" y="9"/>
                    </a:cubicBezTo>
                    <a:close/>
                    <a:moveTo>
                      <a:pt x="81" y="9"/>
                    </a:moveTo>
                    <a:cubicBezTo>
                      <a:pt x="76" y="9"/>
                      <a:pt x="73" y="12"/>
                      <a:pt x="73" y="17"/>
                    </a:cubicBezTo>
                    <a:cubicBezTo>
                      <a:pt x="73" y="19"/>
                      <a:pt x="73" y="20"/>
                      <a:pt x="74" y="22"/>
                    </a:cubicBezTo>
                    <a:cubicBezTo>
                      <a:pt x="75" y="22"/>
                      <a:pt x="75" y="22"/>
                      <a:pt x="75" y="23"/>
                    </a:cubicBezTo>
                    <a:cubicBezTo>
                      <a:pt x="77" y="24"/>
                      <a:pt x="79" y="25"/>
                      <a:pt x="81" y="25"/>
                    </a:cubicBezTo>
                    <a:cubicBezTo>
                      <a:pt x="85" y="25"/>
                      <a:pt x="89" y="21"/>
                      <a:pt x="89" y="17"/>
                    </a:cubicBezTo>
                    <a:cubicBezTo>
                      <a:pt x="89" y="12"/>
                      <a:pt x="85" y="9"/>
                      <a:pt x="81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836247" y="2305772"/>
              <a:ext cx="343701" cy="309997"/>
              <a:chOff x="5076056" y="2138335"/>
              <a:chExt cx="428348" cy="386204"/>
            </a:xfrm>
          </p:grpSpPr>
          <p:sp>
            <p:nvSpPr>
              <p:cNvPr id="73" name="Freeform 5"/>
              <p:cNvSpPr/>
              <p:nvPr/>
            </p:nvSpPr>
            <p:spPr bwMode="auto">
              <a:xfrm>
                <a:off x="5076056" y="2138335"/>
                <a:ext cx="428348" cy="38620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 lim="800000"/>
              </a:ln>
            </p:spPr>
            <p:txBody>
              <a:bodyPr vert="horz" wrap="square" lIns="68564" tIns="34282" rIns="68564" bIns="34282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KSO_Shape"/>
              <p:cNvSpPr/>
              <p:nvPr/>
            </p:nvSpPr>
            <p:spPr bwMode="auto">
              <a:xfrm>
                <a:off x="5175472" y="2244479"/>
                <a:ext cx="229514" cy="195468"/>
              </a:xfrm>
              <a:custGeom>
                <a:avLst/>
                <a:gdLst>
                  <a:gd name="T0" fmla="*/ 432030 w 2125663"/>
                  <a:gd name="T1" fmla="*/ 1344893 h 1811338"/>
                  <a:gd name="T2" fmla="*/ 462740 w 2125663"/>
                  <a:gd name="T3" fmla="*/ 1477960 h 1811338"/>
                  <a:gd name="T4" fmla="*/ 513638 w 2125663"/>
                  <a:gd name="T5" fmla="*/ 1557743 h 1811338"/>
                  <a:gd name="T6" fmla="*/ 516481 w 2125663"/>
                  <a:gd name="T7" fmla="*/ 1336346 h 1811338"/>
                  <a:gd name="T8" fmla="*/ 503401 w 2125663"/>
                  <a:gd name="T9" fmla="*/ 1310416 h 1811338"/>
                  <a:gd name="T10" fmla="*/ 515913 w 2125663"/>
                  <a:gd name="T11" fmla="*/ 1250009 h 1811338"/>
                  <a:gd name="T12" fmla="*/ 618846 w 2125663"/>
                  <a:gd name="T13" fmla="*/ 1242885 h 1811338"/>
                  <a:gd name="T14" fmla="*/ 643583 w 2125663"/>
                  <a:gd name="T15" fmla="*/ 1263116 h 1811338"/>
                  <a:gd name="T16" fmla="*/ 642446 w 2125663"/>
                  <a:gd name="T17" fmla="*/ 1324948 h 1811338"/>
                  <a:gd name="T18" fmla="*/ 619414 w 2125663"/>
                  <a:gd name="T19" fmla="*/ 1342899 h 1811338"/>
                  <a:gd name="T20" fmla="*/ 664057 w 2125663"/>
                  <a:gd name="T21" fmla="*/ 1524691 h 1811338"/>
                  <a:gd name="T22" fmla="*/ 704434 w 2125663"/>
                  <a:gd name="T23" fmla="*/ 1417553 h 1811338"/>
                  <a:gd name="T24" fmla="*/ 725191 w 2125663"/>
                  <a:gd name="T25" fmla="*/ 1259697 h 1811338"/>
                  <a:gd name="T26" fmla="*/ 857412 w 2125663"/>
                  <a:gd name="T27" fmla="*/ 1192451 h 1811338"/>
                  <a:gd name="T28" fmla="*/ 923096 w 2125663"/>
                  <a:gd name="T29" fmla="*/ 1212682 h 1811338"/>
                  <a:gd name="T30" fmla="*/ 970013 w 2125663"/>
                  <a:gd name="T31" fmla="*/ 1259697 h 1811338"/>
                  <a:gd name="T32" fmla="*/ 990201 w 2125663"/>
                  <a:gd name="T33" fmla="*/ 1325233 h 1811338"/>
                  <a:gd name="T34" fmla="*/ 980818 w 2125663"/>
                  <a:gd name="T35" fmla="*/ 1537228 h 1811338"/>
                  <a:gd name="T36" fmla="*/ 935891 w 2125663"/>
                  <a:gd name="T37" fmla="*/ 1570566 h 1811338"/>
                  <a:gd name="T38" fmla="*/ 798837 w 2125663"/>
                  <a:gd name="T39" fmla="*/ 1607608 h 1811338"/>
                  <a:gd name="T40" fmla="*/ 617424 w 2125663"/>
                  <a:gd name="T41" fmla="*/ 1622140 h 1811338"/>
                  <a:gd name="T42" fmla="*/ 428049 w 2125663"/>
                  <a:gd name="T43" fmla="*/ 1615872 h 1811338"/>
                  <a:gd name="T44" fmla="*/ 264551 w 2125663"/>
                  <a:gd name="T45" fmla="*/ 1588232 h 1811338"/>
                  <a:gd name="T46" fmla="*/ 180669 w 2125663"/>
                  <a:gd name="T47" fmla="*/ 1549481 h 1811338"/>
                  <a:gd name="T48" fmla="*/ 159912 w 2125663"/>
                  <a:gd name="T49" fmla="*/ 1517283 h 1811338"/>
                  <a:gd name="T50" fmla="*/ 167873 w 2125663"/>
                  <a:gd name="T51" fmla="*/ 1284201 h 1811338"/>
                  <a:gd name="T52" fmla="*/ 205123 w 2125663"/>
                  <a:gd name="T53" fmla="*/ 1228638 h 1811338"/>
                  <a:gd name="T54" fmla="*/ 264266 w 2125663"/>
                  <a:gd name="T55" fmla="*/ 1196440 h 1811338"/>
                  <a:gd name="T56" fmla="*/ 421225 w 2125663"/>
                  <a:gd name="T57" fmla="*/ 1183048 h 1811338"/>
                  <a:gd name="T58" fmla="*/ 433514 w 2125663"/>
                  <a:gd name="T59" fmla="*/ 761303 h 1811338"/>
                  <a:gd name="T60" fmla="*/ 391450 w 2125663"/>
                  <a:gd name="T61" fmla="*/ 813630 h 1811338"/>
                  <a:gd name="T62" fmla="*/ 379229 w 2125663"/>
                  <a:gd name="T63" fmla="*/ 902075 h 1811338"/>
                  <a:gd name="T64" fmla="*/ 414756 w 2125663"/>
                  <a:gd name="T65" fmla="*/ 1016114 h 1811338"/>
                  <a:gd name="T66" fmla="*/ 487516 w 2125663"/>
                  <a:gd name="T67" fmla="*/ 1099439 h 1811338"/>
                  <a:gd name="T68" fmla="*/ 567666 w 2125663"/>
                  <a:gd name="T69" fmla="*/ 1135272 h 1811338"/>
                  <a:gd name="T70" fmla="*/ 645542 w 2125663"/>
                  <a:gd name="T71" fmla="*/ 1111099 h 1811338"/>
                  <a:gd name="T72" fmla="*/ 722282 w 2125663"/>
                  <a:gd name="T73" fmla="*/ 1035452 h 1811338"/>
                  <a:gd name="T74" fmla="*/ 767757 w 2125663"/>
                  <a:gd name="T75" fmla="*/ 926248 h 1811338"/>
                  <a:gd name="T76" fmla="*/ 666290 w 2125663"/>
                  <a:gd name="T77" fmla="*/ 863967 h 1811338"/>
                  <a:gd name="T78" fmla="*/ 546918 w 2125663"/>
                  <a:gd name="T79" fmla="*/ 832116 h 1811338"/>
                  <a:gd name="T80" fmla="*/ 484389 w 2125663"/>
                  <a:gd name="T81" fmla="*/ 790595 h 1811338"/>
                  <a:gd name="T82" fmla="*/ 452273 w 2125663"/>
                  <a:gd name="T83" fmla="*/ 760734 h 1811338"/>
                  <a:gd name="T84" fmla="*/ 568234 w 2125663"/>
                  <a:gd name="T85" fmla="*/ 587258 h 1811338"/>
                  <a:gd name="T86" fmla="*/ 631616 w 2125663"/>
                  <a:gd name="T87" fmla="*/ 594937 h 1811338"/>
                  <a:gd name="T88" fmla="*/ 705513 w 2125663"/>
                  <a:gd name="T89" fmla="*/ 631054 h 1811338"/>
                  <a:gd name="T90" fmla="*/ 790210 w 2125663"/>
                  <a:gd name="T91" fmla="*/ 732864 h 1811338"/>
                  <a:gd name="T92" fmla="*/ 826306 w 2125663"/>
                  <a:gd name="T93" fmla="*/ 873920 h 1811338"/>
                  <a:gd name="T94" fmla="*/ 818064 w 2125663"/>
                  <a:gd name="T95" fmla="*/ 959237 h 1811338"/>
                  <a:gd name="T96" fmla="*/ 780831 w 2125663"/>
                  <a:gd name="T97" fmla="*/ 1048534 h 1811338"/>
                  <a:gd name="T98" fmla="*/ 687607 w 2125663"/>
                  <a:gd name="T99" fmla="*/ 1148922 h 1811338"/>
                  <a:gd name="T100" fmla="*/ 588983 w 2125663"/>
                  <a:gd name="T101" fmla="*/ 1190727 h 1811338"/>
                  <a:gd name="T102" fmla="*/ 525033 w 2125663"/>
                  <a:gd name="T103" fmla="*/ 1182480 h 1811338"/>
                  <a:gd name="T104" fmla="*/ 421293 w 2125663"/>
                  <a:gd name="T105" fmla="*/ 1115081 h 1811338"/>
                  <a:gd name="T106" fmla="*/ 345406 w 2125663"/>
                  <a:gd name="T107" fmla="*/ 1002463 h 1811338"/>
                  <a:gd name="T108" fmla="*/ 325511 w 2125663"/>
                  <a:gd name="T109" fmla="*/ 929092 h 1811338"/>
                  <a:gd name="T110" fmla="*/ 330627 w 2125663"/>
                  <a:gd name="T111" fmla="*/ 813915 h 1811338"/>
                  <a:gd name="T112" fmla="*/ 388324 w 2125663"/>
                  <a:gd name="T113" fmla="*/ 686510 h 1811338"/>
                  <a:gd name="T114" fmla="*/ 482400 w 2125663"/>
                  <a:gd name="T115" fmla="*/ 608303 h 1811338"/>
                  <a:gd name="T116" fmla="*/ 542939 w 2125663"/>
                  <a:gd name="T117" fmla="*/ 589534 h 1811338"/>
                  <a:gd name="T118" fmla="*/ 0 w 2125663"/>
                  <a:gd name="T119" fmla="*/ 0 h 1811338"/>
                  <a:gd name="T120" fmla="*/ 174993 w 2125663"/>
                  <a:gd name="T121" fmla="*/ 1118883 h 18113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125663" h="1811338">
                    <a:moveTo>
                      <a:pt x="470017" y="1320800"/>
                    </a:moveTo>
                    <a:lnTo>
                      <a:pt x="470335" y="1343069"/>
                    </a:lnTo>
                    <a:lnTo>
                      <a:pt x="471286" y="1364382"/>
                    </a:lnTo>
                    <a:lnTo>
                      <a:pt x="472238" y="1385696"/>
                    </a:lnTo>
                    <a:lnTo>
                      <a:pt x="473190" y="1406374"/>
                    </a:lnTo>
                    <a:lnTo>
                      <a:pt x="474459" y="1426415"/>
                    </a:lnTo>
                    <a:lnTo>
                      <a:pt x="476363" y="1446139"/>
                    </a:lnTo>
                    <a:lnTo>
                      <a:pt x="478267" y="1464908"/>
                    </a:lnTo>
                    <a:lnTo>
                      <a:pt x="480170" y="1483677"/>
                    </a:lnTo>
                    <a:lnTo>
                      <a:pt x="482074" y="1501491"/>
                    </a:lnTo>
                    <a:lnTo>
                      <a:pt x="484612" y="1518988"/>
                    </a:lnTo>
                    <a:lnTo>
                      <a:pt x="487468" y="1535530"/>
                    </a:lnTo>
                    <a:lnTo>
                      <a:pt x="490323" y="1552072"/>
                    </a:lnTo>
                    <a:lnTo>
                      <a:pt x="493179" y="1567660"/>
                    </a:lnTo>
                    <a:lnTo>
                      <a:pt x="496352" y="1582611"/>
                    </a:lnTo>
                    <a:lnTo>
                      <a:pt x="500159" y="1597563"/>
                    </a:lnTo>
                    <a:lnTo>
                      <a:pt x="503649" y="1611560"/>
                    </a:lnTo>
                    <a:lnTo>
                      <a:pt x="507774" y="1624921"/>
                    </a:lnTo>
                    <a:lnTo>
                      <a:pt x="511899" y="1637646"/>
                    </a:lnTo>
                    <a:lnTo>
                      <a:pt x="516341" y="1650052"/>
                    </a:lnTo>
                    <a:lnTo>
                      <a:pt x="520783" y="1661505"/>
                    </a:lnTo>
                    <a:lnTo>
                      <a:pt x="525859" y="1672639"/>
                    </a:lnTo>
                    <a:lnTo>
                      <a:pt x="530936" y="1683137"/>
                    </a:lnTo>
                    <a:lnTo>
                      <a:pt x="536329" y="1692998"/>
                    </a:lnTo>
                    <a:lnTo>
                      <a:pt x="541723" y="1702224"/>
                    </a:lnTo>
                    <a:lnTo>
                      <a:pt x="547752" y="1710813"/>
                    </a:lnTo>
                    <a:lnTo>
                      <a:pt x="553463" y="1718766"/>
                    </a:lnTo>
                    <a:lnTo>
                      <a:pt x="559808" y="1726083"/>
                    </a:lnTo>
                    <a:lnTo>
                      <a:pt x="566154" y="1732763"/>
                    </a:lnTo>
                    <a:lnTo>
                      <a:pt x="573134" y="1739125"/>
                    </a:lnTo>
                    <a:lnTo>
                      <a:pt x="580114" y="1744215"/>
                    </a:lnTo>
                    <a:lnTo>
                      <a:pt x="587412" y="1749305"/>
                    </a:lnTo>
                    <a:lnTo>
                      <a:pt x="594709" y="1753123"/>
                    </a:lnTo>
                    <a:lnTo>
                      <a:pt x="594709" y="1499901"/>
                    </a:lnTo>
                    <a:lnTo>
                      <a:pt x="591537" y="1499264"/>
                    </a:lnTo>
                    <a:lnTo>
                      <a:pt x="588047" y="1498310"/>
                    </a:lnTo>
                    <a:lnTo>
                      <a:pt x="584874" y="1497038"/>
                    </a:lnTo>
                    <a:lnTo>
                      <a:pt x="582018" y="1495765"/>
                    </a:lnTo>
                    <a:lnTo>
                      <a:pt x="579163" y="1494175"/>
                    </a:lnTo>
                    <a:lnTo>
                      <a:pt x="576307" y="1491948"/>
                    </a:lnTo>
                    <a:lnTo>
                      <a:pt x="573769" y="1489721"/>
                    </a:lnTo>
                    <a:lnTo>
                      <a:pt x="571548" y="1487494"/>
                    </a:lnTo>
                    <a:lnTo>
                      <a:pt x="569327" y="1484949"/>
                    </a:lnTo>
                    <a:lnTo>
                      <a:pt x="567106" y="1482404"/>
                    </a:lnTo>
                    <a:lnTo>
                      <a:pt x="565519" y="1479223"/>
                    </a:lnTo>
                    <a:lnTo>
                      <a:pt x="564250" y="1476360"/>
                    </a:lnTo>
                    <a:lnTo>
                      <a:pt x="563298" y="1473179"/>
                    </a:lnTo>
                    <a:lnTo>
                      <a:pt x="562347" y="1469998"/>
                    </a:lnTo>
                    <a:lnTo>
                      <a:pt x="562029" y="1466180"/>
                    </a:lnTo>
                    <a:lnTo>
                      <a:pt x="561712" y="1462999"/>
                    </a:lnTo>
                    <a:lnTo>
                      <a:pt x="561712" y="1425143"/>
                    </a:lnTo>
                    <a:lnTo>
                      <a:pt x="562029" y="1421007"/>
                    </a:lnTo>
                    <a:lnTo>
                      <a:pt x="562664" y="1417508"/>
                    </a:lnTo>
                    <a:lnTo>
                      <a:pt x="563616" y="1414009"/>
                    </a:lnTo>
                    <a:lnTo>
                      <a:pt x="564885" y="1410191"/>
                    </a:lnTo>
                    <a:lnTo>
                      <a:pt x="566154" y="1407010"/>
                    </a:lnTo>
                    <a:lnTo>
                      <a:pt x="568375" y="1403829"/>
                    </a:lnTo>
                    <a:lnTo>
                      <a:pt x="570596" y="1400966"/>
                    </a:lnTo>
                    <a:lnTo>
                      <a:pt x="572817" y="1398103"/>
                    </a:lnTo>
                    <a:lnTo>
                      <a:pt x="575673" y="1395558"/>
                    </a:lnTo>
                    <a:lnTo>
                      <a:pt x="578528" y="1393649"/>
                    </a:lnTo>
                    <a:lnTo>
                      <a:pt x="581701" y="1391741"/>
                    </a:lnTo>
                    <a:lnTo>
                      <a:pt x="584874" y="1390150"/>
                    </a:lnTo>
                    <a:lnTo>
                      <a:pt x="588364" y="1388878"/>
                    </a:lnTo>
                    <a:lnTo>
                      <a:pt x="592171" y="1387605"/>
                    </a:lnTo>
                    <a:lnTo>
                      <a:pt x="595979" y="1386969"/>
                    </a:lnTo>
                    <a:lnTo>
                      <a:pt x="599786" y="1386969"/>
                    </a:lnTo>
                    <a:lnTo>
                      <a:pt x="682597" y="1386969"/>
                    </a:lnTo>
                    <a:lnTo>
                      <a:pt x="686721" y="1386969"/>
                    </a:lnTo>
                    <a:lnTo>
                      <a:pt x="690529" y="1387605"/>
                    </a:lnTo>
                    <a:lnTo>
                      <a:pt x="694019" y="1388878"/>
                    </a:lnTo>
                    <a:lnTo>
                      <a:pt x="697826" y="1390150"/>
                    </a:lnTo>
                    <a:lnTo>
                      <a:pt x="700999" y="1391741"/>
                    </a:lnTo>
                    <a:lnTo>
                      <a:pt x="704172" y="1393649"/>
                    </a:lnTo>
                    <a:lnTo>
                      <a:pt x="707345" y="1395558"/>
                    </a:lnTo>
                    <a:lnTo>
                      <a:pt x="709883" y="1398103"/>
                    </a:lnTo>
                    <a:lnTo>
                      <a:pt x="712104" y="1400966"/>
                    </a:lnTo>
                    <a:lnTo>
                      <a:pt x="714325" y="1403829"/>
                    </a:lnTo>
                    <a:lnTo>
                      <a:pt x="716229" y="1407010"/>
                    </a:lnTo>
                    <a:lnTo>
                      <a:pt x="718132" y="1410191"/>
                    </a:lnTo>
                    <a:lnTo>
                      <a:pt x="719402" y="1414009"/>
                    </a:lnTo>
                    <a:lnTo>
                      <a:pt x="720353" y="1417508"/>
                    </a:lnTo>
                    <a:lnTo>
                      <a:pt x="720671" y="1421007"/>
                    </a:lnTo>
                    <a:lnTo>
                      <a:pt x="720988" y="1425143"/>
                    </a:lnTo>
                    <a:lnTo>
                      <a:pt x="720988" y="1462999"/>
                    </a:lnTo>
                    <a:lnTo>
                      <a:pt x="720988" y="1466180"/>
                    </a:lnTo>
                    <a:lnTo>
                      <a:pt x="720353" y="1469998"/>
                    </a:lnTo>
                    <a:lnTo>
                      <a:pt x="719719" y="1473179"/>
                    </a:lnTo>
                    <a:lnTo>
                      <a:pt x="718450" y="1476360"/>
                    </a:lnTo>
                    <a:lnTo>
                      <a:pt x="716863" y="1479223"/>
                    </a:lnTo>
                    <a:lnTo>
                      <a:pt x="715277" y="1482404"/>
                    </a:lnTo>
                    <a:lnTo>
                      <a:pt x="713373" y="1484949"/>
                    </a:lnTo>
                    <a:lnTo>
                      <a:pt x="711469" y="1487494"/>
                    </a:lnTo>
                    <a:lnTo>
                      <a:pt x="708931" y="1489721"/>
                    </a:lnTo>
                    <a:lnTo>
                      <a:pt x="706710" y="1491948"/>
                    </a:lnTo>
                    <a:lnTo>
                      <a:pt x="703537" y="1494175"/>
                    </a:lnTo>
                    <a:lnTo>
                      <a:pt x="700682" y="1495765"/>
                    </a:lnTo>
                    <a:lnTo>
                      <a:pt x="697826" y="1497038"/>
                    </a:lnTo>
                    <a:lnTo>
                      <a:pt x="694653" y="1498310"/>
                    </a:lnTo>
                    <a:lnTo>
                      <a:pt x="691163" y="1499264"/>
                    </a:lnTo>
                    <a:lnTo>
                      <a:pt x="687991" y="1499901"/>
                    </a:lnTo>
                    <a:lnTo>
                      <a:pt x="687991" y="1753123"/>
                    </a:lnTo>
                    <a:lnTo>
                      <a:pt x="695605" y="1749305"/>
                    </a:lnTo>
                    <a:lnTo>
                      <a:pt x="702586" y="1744215"/>
                    </a:lnTo>
                    <a:lnTo>
                      <a:pt x="709566" y="1739125"/>
                    </a:lnTo>
                    <a:lnTo>
                      <a:pt x="716229" y="1732763"/>
                    </a:lnTo>
                    <a:lnTo>
                      <a:pt x="722892" y="1726083"/>
                    </a:lnTo>
                    <a:lnTo>
                      <a:pt x="729237" y="1718766"/>
                    </a:lnTo>
                    <a:lnTo>
                      <a:pt x="734948" y="1710813"/>
                    </a:lnTo>
                    <a:lnTo>
                      <a:pt x="740977" y="1702224"/>
                    </a:lnTo>
                    <a:lnTo>
                      <a:pt x="746371" y="1692998"/>
                    </a:lnTo>
                    <a:lnTo>
                      <a:pt x="751447" y="1683137"/>
                    </a:lnTo>
                    <a:lnTo>
                      <a:pt x="756841" y="1672639"/>
                    </a:lnTo>
                    <a:lnTo>
                      <a:pt x="761600" y="1661505"/>
                    </a:lnTo>
                    <a:lnTo>
                      <a:pt x="766359" y="1650052"/>
                    </a:lnTo>
                    <a:lnTo>
                      <a:pt x="770801" y="1637646"/>
                    </a:lnTo>
                    <a:lnTo>
                      <a:pt x="774926" y="1624921"/>
                    </a:lnTo>
                    <a:lnTo>
                      <a:pt x="779051" y="1611560"/>
                    </a:lnTo>
                    <a:lnTo>
                      <a:pt x="782541" y="1597563"/>
                    </a:lnTo>
                    <a:lnTo>
                      <a:pt x="786031" y="1582611"/>
                    </a:lnTo>
                    <a:lnTo>
                      <a:pt x="789521" y="1567660"/>
                    </a:lnTo>
                    <a:lnTo>
                      <a:pt x="792377" y="1552072"/>
                    </a:lnTo>
                    <a:lnTo>
                      <a:pt x="795232" y="1535530"/>
                    </a:lnTo>
                    <a:lnTo>
                      <a:pt x="797770" y="1518988"/>
                    </a:lnTo>
                    <a:lnTo>
                      <a:pt x="800626" y="1501491"/>
                    </a:lnTo>
                    <a:lnTo>
                      <a:pt x="802530" y="1483677"/>
                    </a:lnTo>
                    <a:lnTo>
                      <a:pt x="804751" y="1464908"/>
                    </a:lnTo>
                    <a:lnTo>
                      <a:pt x="806337" y="1446139"/>
                    </a:lnTo>
                    <a:lnTo>
                      <a:pt x="807923" y="1426415"/>
                    </a:lnTo>
                    <a:lnTo>
                      <a:pt x="809193" y="1406374"/>
                    </a:lnTo>
                    <a:lnTo>
                      <a:pt x="810779" y="1385696"/>
                    </a:lnTo>
                    <a:lnTo>
                      <a:pt x="811731" y="1364382"/>
                    </a:lnTo>
                    <a:lnTo>
                      <a:pt x="812365" y="1343069"/>
                    </a:lnTo>
                    <a:lnTo>
                      <a:pt x="813000" y="1320800"/>
                    </a:lnTo>
                    <a:lnTo>
                      <a:pt x="840921" y="1322709"/>
                    </a:lnTo>
                    <a:lnTo>
                      <a:pt x="866621" y="1324300"/>
                    </a:lnTo>
                    <a:lnTo>
                      <a:pt x="909771" y="1327481"/>
                    </a:lnTo>
                    <a:lnTo>
                      <a:pt x="938644" y="1330026"/>
                    </a:lnTo>
                    <a:lnTo>
                      <a:pt x="948797" y="1330980"/>
                    </a:lnTo>
                    <a:lnTo>
                      <a:pt x="956729" y="1331298"/>
                    </a:lnTo>
                    <a:lnTo>
                      <a:pt x="964661" y="1331934"/>
                    </a:lnTo>
                    <a:lnTo>
                      <a:pt x="972593" y="1332889"/>
                    </a:lnTo>
                    <a:lnTo>
                      <a:pt x="980208" y="1334161"/>
                    </a:lnTo>
                    <a:lnTo>
                      <a:pt x="987823" y="1335752"/>
                    </a:lnTo>
                    <a:lnTo>
                      <a:pt x="995437" y="1337979"/>
                    </a:lnTo>
                    <a:lnTo>
                      <a:pt x="1002418" y="1340205"/>
                    </a:lnTo>
                    <a:lnTo>
                      <a:pt x="1009715" y="1343387"/>
                    </a:lnTo>
                    <a:lnTo>
                      <a:pt x="1016378" y="1346250"/>
                    </a:lnTo>
                    <a:lnTo>
                      <a:pt x="1023358" y="1349749"/>
                    </a:lnTo>
                    <a:lnTo>
                      <a:pt x="1030021" y="1353885"/>
                    </a:lnTo>
                    <a:lnTo>
                      <a:pt x="1036050" y="1357702"/>
                    </a:lnTo>
                    <a:lnTo>
                      <a:pt x="1042395" y="1361837"/>
                    </a:lnTo>
                    <a:lnTo>
                      <a:pt x="1048106" y="1366927"/>
                    </a:lnTo>
                    <a:lnTo>
                      <a:pt x="1053817" y="1371699"/>
                    </a:lnTo>
                    <a:lnTo>
                      <a:pt x="1059211" y="1377107"/>
                    </a:lnTo>
                    <a:lnTo>
                      <a:pt x="1064605" y="1382197"/>
                    </a:lnTo>
                    <a:lnTo>
                      <a:pt x="1069364" y="1388241"/>
                    </a:lnTo>
                    <a:lnTo>
                      <a:pt x="1073806" y="1393967"/>
                    </a:lnTo>
                    <a:lnTo>
                      <a:pt x="1078248" y="1400012"/>
                    </a:lnTo>
                    <a:lnTo>
                      <a:pt x="1082373" y="1406374"/>
                    </a:lnTo>
                    <a:lnTo>
                      <a:pt x="1085863" y="1413054"/>
                    </a:lnTo>
                    <a:lnTo>
                      <a:pt x="1089670" y="1419735"/>
                    </a:lnTo>
                    <a:lnTo>
                      <a:pt x="1092843" y="1426734"/>
                    </a:lnTo>
                    <a:lnTo>
                      <a:pt x="1095381" y="1433732"/>
                    </a:lnTo>
                    <a:lnTo>
                      <a:pt x="1097920" y="1441049"/>
                    </a:lnTo>
                    <a:lnTo>
                      <a:pt x="1100141" y="1448684"/>
                    </a:lnTo>
                    <a:lnTo>
                      <a:pt x="1101727" y="1456000"/>
                    </a:lnTo>
                    <a:lnTo>
                      <a:pt x="1103314" y="1463635"/>
                    </a:lnTo>
                    <a:lnTo>
                      <a:pt x="1104265" y="1471588"/>
                    </a:lnTo>
                    <a:lnTo>
                      <a:pt x="1104900" y="1479541"/>
                    </a:lnTo>
                    <a:lnTo>
                      <a:pt x="1104900" y="1487494"/>
                    </a:lnTo>
                    <a:lnTo>
                      <a:pt x="1104900" y="1686000"/>
                    </a:lnTo>
                    <a:lnTo>
                      <a:pt x="1104900" y="1690135"/>
                    </a:lnTo>
                    <a:lnTo>
                      <a:pt x="1104265" y="1693953"/>
                    </a:lnTo>
                    <a:lnTo>
                      <a:pt x="1103631" y="1697770"/>
                    </a:lnTo>
                    <a:lnTo>
                      <a:pt x="1102362" y="1701906"/>
                    </a:lnTo>
                    <a:lnTo>
                      <a:pt x="1101093" y="1705405"/>
                    </a:lnTo>
                    <a:lnTo>
                      <a:pt x="1099189" y="1709222"/>
                    </a:lnTo>
                    <a:lnTo>
                      <a:pt x="1096968" y="1713040"/>
                    </a:lnTo>
                    <a:lnTo>
                      <a:pt x="1094430" y="1716221"/>
                    </a:lnTo>
                    <a:lnTo>
                      <a:pt x="1091891" y="1719720"/>
                    </a:lnTo>
                    <a:lnTo>
                      <a:pt x="1089036" y="1722901"/>
                    </a:lnTo>
                    <a:lnTo>
                      <a:pt x="1085546" y="1726719"/>
                    </a:lnTo>
                    <a:lnTo>
                      <a:pt x="1082056" y="1729900"/>
                    </a:lnTo>
                    <a:lnTo>
                      <a:pt x="1078248" y="1732763"/>
                    </a:lnTo>
                    <a:lnTo>
                      <a:pt x="1074124" y="1736262"/>
                    </a:lnTo>
                    <a:lnTo>
                      <a:pt x="1069682" y="1739125"/>
                    </a:lnTo>
                    <a:lnTo>
                      <a:pt x="1065240" y="1741989"/>
                    </a:lnTo>
                    <a:lnTo>
                      <a:pt x="1055404" y="1748033"/>
                    </a:lnTo>
                    <a:lnTo>
                      <a:pt x="1044299" y="1753441"/>
                    </a:lnTo>
                    <a:lnTo>
                      <a:pt x="1032560" y="1758531"/>
                    </a:lnTo>
                    <a:lnTo>
                      <a:pt x="1019868" y="1763939"/>
                    </a:lnTo>
                    <a:lnTo>
                      <a:pt x="1005908" y="1768392"/>
                    </a:lnTo>
                    <a:lnTo>
                      <a:pt x="991630" y="1773164"/>
                    </a:lnTo>
                    <a:lnTo>
                      <a:pt x="976718" y="1777300"/>
                    </a:lnTo>
                    <a:lnTo>
                      <a:pt x="960854" y="1781117"/>
                    </a:lnTo>
                    <a:lnTo>
                      <a:pt x="944038" y="1784934"/>
                    </a:lnTo>
                    <a:lnTo>
                      <a:pt x="927222" y="1788434"/>
                    </a:lnTo>
                    <a:lnTo>
                      <a:pt x="909454" y="1791615"/>
                    </a:lnTo>
                    <a:lnTo>
                      <a:pt x="891369" y="1794796"/>
                    </a:lnTo>
                    <a:lnTo>
                      <a:pt x="872332" y="1797341"/>
                    </a:lnTo>
                    <a:lnTo>
                      <a:pt x="853295" y="1799886"/>
                    </a:lnTo>
                    <a:lnTo>
                      <a:pt x="833941" y="1801795"/>
                    </a:lnTo>
                    <a:lnTo>
                      <a:pt x="813952" y="1804022"/>
                    </a:lnTo>
                    <a:lnTo>
                      <a:pt x="793328" y="1805930"/>
                    </a:lnTo>
                    <a:lnTo>
                      <a:pt x="773022" y="1807203"/>
                    </a:lnTo>
                    <a:lnTo>
                      <a:pt x="752399" y="1808475"/>
                    </a:lnTo>
                    <a:lnTo>
                      <a:pt x="731458" y="1809748"/>
                    </a:lnTo>
                    <a:lnTo>
                      <a:pt x="710200" y="1810384"/>
                    </a:lnTo>
                    <a:lnTo>
                      <a:pt x="688942" y="1811020"/>
                    </a:lnTo>
                    <a:lnTo>
                      <a:pt x="667684" y="1811338"/>
                    </a:lnTo>
                    <a:lnTo>
                      <a:pt x="646427" y="1811338"/>
                    </a:lnTo>
                    <a:lnTo>
                      <a:pt x="625486" y="1811338"/>
                    </a:lnTo>
                    <a:lnTo>
                      <a:pt x="603911" y="1811020"/>
                    </a:lnTo>
                    <a:lnTo>
                      <a:pt x="582653" y="1810384"/>
                    </a:lnTo>
                    <a:lnTo>
                      <a:pt x="561395" y="1809748"/>
                    </a:lnTo>
                    <a:lnTo>
                      <a:pt x="540137" y="1808475"/>
                    </a:lnTo>
                    <a:lnTo>
                      <a:pt x="518879" y="1807203"/>
                    </a:lnTo>
                    <a:lnTo>
                      <a:pt x="498573" y="1805930"/>
                    </a:lnTo>
                    <a:lnTo>
                      <a:pt x="477632" y="1804022"/>
                    </a:lnTo>
                    <a:lnTo>
                      <a:pt x="457326" y="1801795"/>
                    </a:lnTo>
                    <a:lnTo>
                      <a:pt x="437337" y="1799886"/>
                    </a:lnTo>
                    <a:lnTo>
                      <a:pt x="417983" y="1797341"/>
                    </a:lnTo>
                    <a:lnTo>
                      <a:pt x="398629" y="1794796"/>
                    </a:lnTo>
                    <a:lnTo>
                      <a:pt x="379909" y="1791615"/>
                    </a:lnTo>
                    <a:lnTo>
                      <a:pt x="361824" y="1788434"/>
                    </a:lnTo>
                    <a:lnTo>
                      <a:pt x="344056" y="1784934"/>
                    </a:lnTo>
                    <a:lnTo>
                      <a:pt x="327240" y="1781117"/>
                    </a:lnTo>
                    <a:lnTo>
                      <a:pt x="310741" y="1777300"/>
                    </a:lnTo>
                    <a:lnTo>
                      <a:pt x="295195" y="1773164"/>
                    </a:lnTo>
                    <a:lnTo>
                      <a:pt x="280600" y="1768392"/>
                    </a:lnTo>
                    <a:lnTo>
                      <a:pt x="266322" y="1763939"/>
                    </a:lnTo>
                    <a:lnTo>
                      <a:pt x="252996" y="1758531"/>
                    </a:lnTo>
                    <a:lnTo>
                      <a:pt x="240622" y="1753441"/>
                    </a:lnTo>
                    <a:lnTo>
                      <a:pt x="229517" y="1748033"/>
                    </a:lnTo>
                    <a:lnTo>
                      <a:pt x="219047" y="1741989"/>
                    </a:lnTo>
                    <a:lnTo>
                      <a:pt x="214288" y="1739125"/>
                    </a:lnTo>
                    <a:lnTo>
                      <a:pt x="209846" y="1736262"/>
                    </a:lnTo>
                    <a:lnTo>
                      <a:pt x="205404" y="1732763"/>
                    </a:lnTo>
                    <a:lnTo>
                      <a:pt x="201596" y="1729900"/>
                    </a:lnTo>
                    <a:lnTo>
                      <a:pt x="198106" y="1726719"/>
                    </a:lnTo>
                    <a:lnTo>
                      <a:pt x="194299" y="1722901"/>
                    </a:lnTo>
                    <a:lnTo>
                      <a:pt x="191443" y="1719720"/>
                    </a:lnTo>
                    <a:lnTo>
                      <a:pt x="188588" y="1716221"/>
                    </a:lnTo>
                    <a:lnTo>
                      <a:pt x="186367" y="1713040"/>
                    </a:lnTo>
                    <a:lnTo>
                      <a:pt x="183828" y="1709222"/>
                    </a:lnTo>
                    <a:lnTo>
                      <a:pt x="181925" y="1705405"/>
                    </a:lnTo>
                    <a:lnTo>
                      <a:pt x="180338" y="1701906"/>
                    </a:lnTo>
                    <a:lnTo>
                      <a:pt x="179386" y="1697770"/>
                    </a:lnTo>
                    <a:lnTo>
                      <a:pt x="178435" y="1693953"/>
                    </a:lnTo>
                    <a:lnTo>
                      <a:pt x="177800" y="1690135"/>
                    </a:lnTo>
                    <a:lnTo>
                      <a:pt x="177800" y="1686000"/>
                    </a:lnTo>
                    <a:lnTo>
                      <a:pt x="177800" y="1487494"/>
                    </a:lnTo>
                    <a:lnTo>
                      <a:pt x="178117" y="1479541"/>
                    </a:lnTo>
                    <a:lnTo>
                      <a:pt x="178435" y="1471588"/>
                    </a:lnTo>
                    <a:lnTo>
                      <a:pt x="179386" y="1463635"/>
                    </a:lnTo>
                    <a:lnTo>
                      <a:pt x="180973" y="1456000"/>
                    </a:lnTo>
                    <a:lnTo>
                      <a:pt x="182559" y="1448684"/>
                    </a:lnTo>
                    <a:lnTo>
                      <a:pt x="184463" y="1441049"/>
                    </a:lnTo>
                    <a:lnTo>
                      <a:pt x="187318" y="1433732"/>
                    </a:lnTo>
                    <a:lnTo>
                      <a:pt x="190174" y="1426734"/>
                    </a:lnTo>
                    <a:lnTo>
                      <a:pt x="193030" y="1419735"/>
                    </a:lnTo>
                    <a:lnTo>
                      <a:pt x="196520" y="1413054"/>
                    </a:lnTo>
                    <a:lnTo>
                      <a:pt x="200327" y="1406374"/>
                    </a:lnTo>
                    <a:lnTo>
                      <a:pt x="204452" y="1400012"/>
                    </a:lnTo>
                    <a:lnTo>
                      <a:pt x="208576" y="1393967"/>
                    </a:lnTo>
                    <a:lnTo>
                      <a:pt x="213336" y="1388241"/>
                    </a:lnTo>
                    <a:lnTo>
                      <a:pt x="218095" y="1382197"/>
                    </a:lnTo>
                    <a:lnTo>
                      <a:pt x="223489" y="1377107"/>
                    </a:lnTo>
                    <a:lnTo>
                      <a:pt x="228883" y="1371699"/>
                    </a:lnTo>
                    <a:lnTo>
                      <a:pt x="234594" y="1366927"/>
                    </a:lnTo>
                    <a:lnTo>
                      <a:pt x="240305" y="1361837"/>
                    </a:lnTo>
                    <a:lnTo>
                      <a:pt x="246650" y="1357702"/>
                    </a:lnTo>
                    <a:lnTo>
                      <a:pt x="252679" y="1353885"/>
                    </a:lnTo>
                    <a:lnTo>
                      <a:pt x="259659" y="1349749"/>
                    </a:lnTo>
                    <a:lnTo>
                      <a:pt x="266005" y="1346250"/>
                    </a:lnTo>
                    <a:lnTo>
                      <a:pt x="272985" y="1343387"/>
                    </a:lnTo>
                    <a:lnTo>
                      <a:pt x="280282" y="1340205"/>
                    </a:lnTo>
                    <a:lnTo>
                      <a:pt x="287263" y="1337979"/>
                    </a:lnTo>
                    <a:lnTo>
                      <a:pt x="294877" y="1335752"/>
                    </a:lnTo>
                    <a:lnTo>
                      <a:pt x="302492" y="1334161"/>
                    </a:lnTo>
                    <a:lnTo>
                      <a:pt x="310107" y="1332889"/>
                    </a:lnTo>
                    <a:lnTo>
                      <a:pt x="318039" y="1331934"/>
                    </a:lnTo>
                    <a:lnTo>
                      <a:pt x="325971" y="1331298"/>
                    </a:lnTo>
                    <a:lnTo>
                      <a:pt x="333903" y="1330980"/>
                    </a:lnTo>
                    <a:lnTo>
                      <a:pt x="344056" y="1330026"/>
                    </a:lnTo>
                    <a:lnTo>
                      <a:pt x="372929" y="1327481"/>
                    </a:lnTo>
                    <a:lnTo>
                      <a:pt x="415762" y="1324300"/>
                    </a:lnTo>
                    <a:lnTo>
                      <a:pt x="441779" y="1322709"/>
                    </a:lnTo>
                    <a:lnTo>
                      <a:pt x="470017" y="1320800"/>
                    </a:lnTo>
                    <a:close/>
                    <a:moveTo>
                      <a:pt x="1004887" y="995363"/>
                    </a:moveTo>
                    <a:lnTo>
                      <a:pt x="1176337" y="995363"/>
                    </a:lnTo>
                    <a:lnTo>
                      <a:pt x="1176337" y="1265238"/>
                    </a:lnTo>
                    <a:lnTo>
                      <a:pt x="1004887" y="1265238"/>
                    </a:lnTo>
                    <a:lnTo>
                      <a:pt x="1004887" y="995363"/>
                    </a:lnTo>
                    <a:close/>
                    <a:moveTo>
                      <a:pt x="493561" y="847408"/>
                    </a:moveTo>
                    <a:lnTo>
                      <a:pt x="491024" y="847726"/>
                    </a:lnTo>
                    <a:lnTo>
                      <a:pt x="488804" y="848043"/>
                    </a:lnTo>
                    <a:lnTo>
                      <a:pt x="485950" y="848996"/>
                    </a:lnTo>
                    <a:lnTo>
                      <a:pt x="483730" y="849948"/>
                    </a:lnTo>
                    <a:lnTo>
                      <a:pt x="481510" y="851218"/>
                    </a:lnTo>
                    <a:lnTo>
                      <a:pt x="479290" y="852806"/>
                    </a:lnTo>
                    <a:lnTo>
                      <a:pt x="475167" y="856933"/>
                    </a:lnTo>
                    <a:lnTo>
                      <a:pt x="470727" y="861061"/>
                    </a:lnTo>
                    <a:lnTo>
                      <a:pt x="466604" y="865823"/>
                    </a:lnTo>
                    <a:lnTo>
                      <a:pt x="462482" y="871221"/>
                    </a:lnTo>
                    <a:lnTo>
                      <a:pt x="454553" y="882651"/>
                    </a:lnTo>
                    <a:lnTo>
                      <a:pt x="448527" y="890906"/>
                    </a:lnTo>
                    <a:lnTo>
                      <a:pt x="442819" y="899478"/>
                    </a:lnTo>
                    <a:lnTo>
                      <a:pt x="436793" y="908368"/>
                    </a:lnTo>
                    <a:lnTo>
                      <a:pt x="431402" y="917893"/>
                    </a:lnTo>
                    <a:lnTo>
                      <a:pt x="429499" y="926783"/>
                    </a:lnTo>
                    <a:lnTo>
                      <a:pt x="427596" y="935673"/>
                    </a:lnTo>
                    <a:lnTo>
                      <a:pt x="426010" y="945198"/>
                    </a:lnTo>
                    <a:lnTo>
                      <a:pt x="424742" y="954406"/>
                    </a:lnTo>
                    <a:lnTo>
                      <a:pt x="423790" y="963931"/>
                    </a:lnTo>
                    <a:lnTo>
                      <a:pt x="423156" y="973773"/>
                    </a:lnTo>
                    <a:lnTo>
                      <a:pt x="422839" y="982981"/>
                    </a:lnTo>
                    <a:lnTo>
                      <a:pt x="422839" y="992823"/>
                    </a:lnTo>
                    <a:lnTo>
                      <a:pt x="423156" y="1007111"/>
                    </a:lnTo>
                    <a:lnTo>
                      <a:pt x="424107" y="1020764"/>
                    </a:lnTo>
                    <a:lnTo>
                      <a:pt x="426010" y="1034099"/>
                    </a:lnTo>
                    <a:lnTo>
                      <a:pt x="428547" y="1047434"/>
                    </a:lnTo>
                    <a:lnTo>
                      <a:pt x="432036" y="1060769"/>
                    </a:lnTo>
                    <a:lnTo>
                      <a:pt x="435525" y="1073469"/>
                    </a:lnTo>
                    <a:lnTo>
                      <a:pt x="439965" y="1086169"/>
                    </a:lnTo>
                    <a:lnTo>
                      <a:pt x="445039" y="1098551"/>
                    </a:lnTo>
                    <a:lnTo>
                      <a:pt x="450430" y="1110934"/>
                    </a:lnTo>
                    <a:lnTo>
                      <a:pt x="456456" y="1122999"/>
                    </a:lnTo>
                    <a:lnTo>
                      <a:pt x="462799" y="1134429"/>
                    </a:lnTo>
                    <a:lnTo>
                      <a:pt x="469459" y="1145541"/>
                    </a:lnTo>
                    <a:lnTo>
                      <a:pt x="477070" y="1156019"/>
                    </a:lnTo>
                    <a:lnTo>
                      <a:pt x="484364" y="1166496"/>
                    </a:lnTo>
                    <a:lnTo>
                      <a:pt x="492293" y="1176656"/>
                    </a:lnTo>
                    <a:lnTo>
                      <a:pt x="500539" y="1186181"/>
                    </a:lnTo>
                    <a:lnTo>
                      <a:pt x="508784" y="1195389"/>
                    </a:lnTo>
                    <a:lnTo>
                      <a:pt x="517347" y="1204279"/>
                    </a:lnTo>
                    <a:lnTo>
                      <a:pt x="526227" y="1212216"/>
                    </a:lnTo>
                    <a:lnTo>
                      <a:pt x="535107" y="1220154"/>
                    </a:lnTo>
                    <a:lnTo>
                      <a:pt x="543987" y="1227456"/>
                    </a:lnTo>
                    <a:lnTo>
                      <a:pt x="553184" y="1234124"/>
                    </a:lnTo>
                    <a:lnTo>
                      <a:pt x="562381" y="1240474"/>
                    </a:lnTo>
                    <a:lnTo>
                      <a:pt x="571578" y="1245871"/>
                    </a:lnTo>
                    <a:lnTo>
                      <a:pt x="580775" y="1250951"/>
                    </a:lnTo>
                    <a:lnTo>
                      <a:pt x="589655" y="1255079"/>
                    </a:lnTo>
                    <a:lnTo>
                      <a:pt x="598853" y="1258889"/>
                    </a:lnTo>
                    <a:lnTo>
                      <a:pt x="607732" y="1262381"/>
                    </a:lnTo>
                    <a:lnTo>
                      <a:pt x="616612" y="1264604"/>
                    </a:lnTo>
                    <a:lnTo>
                      <a:pt x="624858" y="1266509"/>
                    </a:lnTo>
                    <a:lnTo>
                      <a:pt x="633421" y="1267461"/>
                    </a:lnTo>
                    <a:lnTo>
                      <a:pt x="641349" y="1267779"/>
                    </a:lnTo>
                    <a:lnTo>
                      <a:pt x="649595" y="1267461"/>
                    </a:lnTo>
                    <a:lnTo>
                      <a:pt x="657524" y="1266509"/>
                    </a:lnTo>
                    <a:lnTo>
                      <a:pt x="666404" y="1264604"/>
                    </a:lnTo>
                    <a:lnTo>
                      <a:pt x="674967" y="1262381"/>
                    </a:lnTo>
                    <a:lnTo>
                      <a:pt x="684164" y="1258889"/>
                    </a:lnTo>
                    <a:lnTo>
                      <a:pt x="692726" y="1255079"/>
                    </a:lnTo>
                    <a:lnTo>
                      <a:pt x="701924" y="1250951"/>
                    </a:lnTo>
                    <a:lnTo>
                      <a:pt x="711121" y="1245871"/>
                    </a:lnTo>
                    <a:lnTo>
                      <a:pt x="720318" y="1240474"/>
                    </a:lnTo>
                    <a:lnTo>
                      <a:pt x="729515" y="1234124"/>
                    </a:lnTo>
                    <a:lnTo>
                      <a:pt x="738395" y="1227456"/>
                    </a:lnTo>
                    <a:lnTo>
                      <a:pt x="747592" y="1220154"/>
                    </a:lnTo>
                    <a:lnTo>
                      <a:pt x="756472" y="1212216"/>
                    </a:lnTo>
                    <a:lnTo>
                      <a:pt x="765352" y="1204279"/>
                    </a:lnTo>
                    <a:lnTo>
                      <a:pt x="773915" y="1195389"/>
                    </a:lnTo>
                    <a:lnTo>
                      <a:pt x="782160" y="1186181"/>
                    </a:lnTo>
                    <a:lnTo>
                      <a:pt x="790406" y="1176656"/>
                    </a:lnTo>
                    <a:lnTo>
                      <a:pt x="798652" y="1166496"/>
                    </a:lnTo>
                    <a:lnTo>
                      <a:pt x="805946" y="1156019"/>
                    </a:lnTo>
                    <a:lnTo>
                      <a:pt x="813240" y="1145541"/>
                    </a:lnTo>
                    <a:lnTo>
                      <a:pt x="819900" y="1134429"/>
                    </a:lnTo>
                    <a:lnTo>
                      <a:pt x="826243" y="1122999"/>
                    </a:lnTo>
                    <a:lnTo>
                      <a:pt x="831952" y="1110934"/>
                    </a:lnTo>
                    <a:lnTo>
                      <a:pt x="837660" y="1098551"/>
                    </a:lnTo>
                    <a:lnTo>
                      <a:pt x="842417" y="1086169"/>
                    </a:lnTo>
                    <a:lnTo>
                      <a:pt x="847174" y="1073469"/>
                    </a:lnTo>
                    <a:lnTo>
                      <a:pt x="850980" y="1060769"/>
                    </a:lnTo>
                    <a:lnTo>
                      <a:pt x="853834" y="1047434"/>
                    </a:lnTo>
                    <a:lnTo>
                      <a:pt x="856689" y="1034099"/>
                    </a:lnTo>
                    <a:lnTo>
                      <a:pt x="858592" y="1020764"/>
                    </a:lnTo>
                    <a:lnTo>
                      <a:pt x="859543" y="1007111"/>
                    </a:lnTo>
                    <a:lnTo>
                      <a:pt x="860177" y="992823"/>
                    </a:lnTo>
                    <a:lnTo>
                      <a:pt x="859860" y="984886"/>
                    </a:lnTo>
                    <a:lnTo>
                      <a:pt x="859543" y="976313"/>
                    </a:lnTo>
                    <a:lnTo>
                      <a:pt x="837343" y="975361"/>
                    </a:lnTo>
                    <a:lnTo>
                      <a:pt x="814509" y="973773"/>
                    </a:lnTo>
                    <a:lnTo>
                      <a:pt x="791040" y="970916"/>
                    </a:lnTo>
                    <a:lnTo>
                      <a:pt x="767255" y="968058"/>
                    </a:lnTo>
                    <a:lnTo>
                      <a:pt x="743469" y="964566"/>
                    </a:lnTo>
                    <a:lnTo>
                      <a:pt x="719366" y="960438"/>
                    </a:lnTo>
                    <a:lnTo>
                      <a:pt x="695898" y="955041"/>
                    </a:lnTo>
                    <a:lnTo>
                      <a:pt x="684481" y="952501"/>
                    </a:lnTo>
                    <a:lnTo>
                      <a:pt x="673064" y="949643"/>
                    </a:lnTo>
                    <a:lnTo>
                      <a:pt x="661964" y="946468"/>
                    </a:lnTo>
                    <a:lnTo>
                      <a:pt x="651181" y="943293"/>
                    </a:lnTo>
                    <a:lnTo>
                      <a:pt x="640398" y="940118"/>
                    </a:lnTo>
                    <a:lnTo>
                      <a:pt x="629932" y="936308"/>
                    </a:lnTo>
                    <a:lnTo>
                      <a:pt x="620101" y="932816"/>
                    </a:lnTo>
                    <a:lnTo>
                      <a:pt x="610270" y="929006"/>
                    </a:lnTo>
                    <a:lnTo>
                      <a:pt x="601073" y="924878"/>
                    </a:lnTo>
                    <a:lnTo>
                      <a:pt x="592510" y="921068"/>
                    </a:lnTo>
                    <a:lnTo>
                      <a:pt x="583947" y="916941"/>
                    </a:lnTo>
                    <a:lnTo>
                      <a:pt x="576018" y="912178"/>
                    </a:lnTo>
                    <a:lnTo>
                      <a:pt x="568724" y="907733"/>
                    </a:lnTo>
                    <a:lnTo>
                      <a:pt x="561747" y="903288"/>
                    </a:lnTo>
                    <a:lnTo>
                      <a:pt x="555404" y="898208"/>
                    </a:lnTo>
                    <a:lnTo>
                      <a:pt x="550013" y="893128"/>
                    </a:lnTo>
                    <a:lnTo>
                      <a:pt x="544938" y="887731"/>
                    </a:lnTo>
                    <a:lnTo>
                      <a:pt x="540498" y="882651"/>
                    </a:lnTo>
                    <a:lnTo>
                      <a:pt x="536376" y="876936"/>
                    </a:lnTo>
                    <a:lnTo>
                      <a:pt x="532253" y="872173"/>
                    </a:lnTo>
                    <a:lnTo>
                      <a:pt x="528447" y="867728"/>
                    </a:lnTo>
                    <a:lnTo>
                      <a:pt x="524641" y="863601"/>
                    </a:lnTo>
                    <a:lnTo>
                      <a:pt x="520836" y="860426"/>
                    </a:lnTo>
                    <a:lnTo>
                      <a:pt x="517347" y="857251"/>
                    </a:lnTo>
                    <a:lnTo>
                      <a:pt x="514176" y="854393"/>
                    </a:lnTo>
                    <a:lnTo>
                      <a:pt x="511004" y="852488"/>
                    </a:lnTo>
                    <a:lnTo>
                      <a:pt x="507833" y="850583"/>
                    </a:lnTo>
                    <a:lnTo>
                      <a:pt x="504661" y="849313"/>
                    </a:lnTo>
                    <a:lnTo>
                      <a:pt x="501807" y="848361"/>
                    </a:lnTo>
                    <a:lnTo>
                      <a:pt x="499270" y="847726"/>
                    </a:lnTo>
                    <a:lnTo>
                      <a:pt x="496099" y="847408"/>
                    </a:lnTo>
                    <a:lnTo>
                      <a:pt x="493561" y="847408"/>
                    </a:lnTo>
                    <a:close/>
                    <a:moveTo>
                      <a:pt x="1304925" y="828675"/>
                    </a:moveTo>
                    <a:lnTo>
                      <a:pt x="1476375" y="828675"/>
                    </a:lnTo>
                    <a:lnTo>
                      <a:pt x="1476375" y="1252538"/>
                    </a:lnTo>
                    <a:lnTo>
                      <a:pt x="1304925" y="1252538"/>
                    </a:lnTo>
                    <a:lnTo>
                      <a:pt x="1304925" y="828675"/>
                    </a:lnTo>
                    <a:close/>
                    <a:moveTo>
                      <a:pt x="634055" y="655638"/>
                    </a:moveTo>
                    <a:lnTo>
                      <a:pt x="641349" y="655638"/>
                    </a:lnTo>
                    <a:lnTo>
                      <a:pt x="648644" y="655638"/>
                    </a:lnTo>
                    <a:lnTo>
                      <a:pt x="655938" y="655956"/>
                    </a:lnTo>
                    <a:lnTo>
                      <a:pt x="662915" y="656591"/>
                    </a:lnTo>
                    <a:lnTo>
                      <a:pt x="669892" y="657226"/>
                    </a:lnTo>
                    <a:lnTo>
                      <a:pt x="677187" y="658178"/>
                    </a:lnTo>
                    <a:lnTo>
                      <a:pt x="684164" y="659766"/>
                    </a:lnTo>
                    <a:lnTo>
                      <a:pt x="691141" y="661036"/>
                    </a:lnTo>
                    <a:lnTo>
                      <a:pt x="698118" y="662623"/>
                    </a:lnTo>
                    <a:lnTo>
                      <a:pt x="704778" y="664211"/>
                    </a:lnTo>
                    <a:lnTo>
                      <a:pt x="711438" y="666433"/>
                    </a:lnTo>
                    <a:lnTo>
                      <a:pt x="718415" y="668338"/>
                    </a:lnTo>
                    <a:lnTo>
                      <a:pt x="724758" y="670878"/>
                    </a:lnTo>
                    <a:lnTo>
                      <a:pt x="731418" y="673418"/>
                    </a:lnTo>
                    <a:lnTo>
                      <a:pt x="737761" y="676276"/>
                    </a:lnTo>
                    <a:lnTo>
                      <a:pt x="744421" y="679133"/>
                    </a:lnTo>
                    <a:lnTo>
                      <a:pt x="750446" y="682308"/>
                    </a:lnTo>
                    <a:lnTo>
                      <a:pt x="763132" y="688976"/>
                    </a:lnTo>
                    <a:lnTo>
                      <a:pt x="775500" y="696596"/>
                    </a:lnTo>
                    <a:lnTo>
                      <a:pt x="787235" y="704533"/>
                    </a:lnTo>
                    <a:lnTo>
                      <a:pt x="798652" y="713423"/>
                    </a:lnTo>
                    <a:lnTo>
                      <a:pt x="809435" y="722631"/>
                    </a:lnTo>
                    <a:lnTo>
                      <a:pt x="819900" y="732791"/>
                    </a:lnTo>
                    <a:lnTo>
                      <a:pt x="830049" y="743586"/>
                    </a:lnTo>
                    <a:lnTo>
                      <a:pt x="839880" y="754698"/>
                    </a:lnTo>
                    <a:lnTo>
                      <a:pt x="849394" y="766446"/>
                    </a:lnTo>
                    <a:lnTo>
                      <a:pt x="858274" y="778511"/>
                    </a:lnTo>
                    <a:lnTo>
                      <a:pt x="866520" y="791211"/>
                    </a:lnTo>
                    <a:lnTo>
                      <a:pt x="874449" y="804546"/>
                    </a:lnTo>
                    <a:lnTo>
                      <a:pt x="881743" y="818198"/>
                    </a:lnTo>
                    <a:lnTo>
                      <a:pt x="888403" y="832168"/>
                    </a:lnTo>
                    <a:lnTo>
                      <a:pt x="894746" y="847091"/>
                    </a:lnTo>
                    <a:lnTo>
                      <a:pt x="900137" y="861696"/>
                    </a:lnTo>
                    <a:lnTo>
                      <a:pt x="905529" y="876936"/>
                    </a:lnTo>
                    <a:lnTo>
                      <a:pt x="909651" y="892811"/>
                    </a:lnTo>
                    <a:lnTo>
                      <a:pt x="913457" y="908686"/>
                    </a:lnTo>
                    <a:lnTo>
                      <a:pt x="916946" y="924878"/>
                    </a:lnTo>
                    <a:lnTo>
                      <a:pt x="919166" y="941706"/>
                    </a:lnTo>
                    <a:lnTo>
                      <a:pt x="921068" y="958533"/>
                    </a:lnTo>
                    <a:lnTo>
                      <a:pt x="922020" y="975678"/>
                    </a:lnTo>
                    <a:lnTo>
                      <a:pt x="922337" y="992823"/>
                    </a:lnTo>
                    <a:lnTo>
                      <a:pt x="922337" y="1002031"/>
                    </a:lnTo>
                    <a:lnTo>
                      <a:pt x="922020" y="1010921"/>
                    </a:lnTo>
                    <a:lnTo>
                      <a:pt x="921386" y="1019811"/>
                    </a:lnTo>
                    <a:lnTo>
                      <a:pt x="920434" y="1028384"/>
                    </a:lnTo>
                    <a:lnTo>
                      <a:pt x="919483" y="1037274"/>
                    </a:lnTo>
                    <a:lnTo>
                      <a:pt x="918214" y="1045846"/>
                    </a:lnTo>
                    <a:lnTo>
                      <a:pt x="916628" y="1054419"/>
                    </a:lnTo>
                    <a:lnTo>
                      <a:pt x="915043" y="1062674"/>
                    </a:lnTo>
                    <a:lnTo>
                      <a:pt x="912823" y="1070929"/>
                    </a:lnTo>
                    <a:lnTo>
                      <a:pt x="910603" y="1079501"/>
                    </a:lnTo>
                    <a:lnTo>
                      <a:pt x="908383" y="1087756"/>
                    </a:lnTo>
                    <a:lnTo>
                      <a:pt x="906163" y="1095694"/>
                    </a:lnTo>
                    <a:lnTo>
                      <a:pt x="903309" y="1103631"/>
                    </a:lnTo>
                    <a:lnTo>
                      <a:pt x="900137" y="1111569"/>
                    </a:lnTo>
                    <a:lnTo>
                      <a:pt x="897283" y="1119189"/>
                    </a:lnTo>
                    <a:lnTo>
                      <a:pt x="894111" y="1126809"/>
                    </a:lnTo>
                    <a:lnTo>
                      <a:pt x="887134" y="1141731"/>
                    </a:lnTo>
                    <a:lnTo>
                      <a:pt x="879523" y="1156336"/>
                    </a:lnTo>
                    <a:lnTo>
                      <a:pt x="871277" y="1170624"/>
                    </a:lnTo>
                    <a:lnTo>
                      <a:pt x="862714" y="1184276"/>
                    </a:lnTo>
                    <a:lnTo>
                      <a:pt x="853517" y="1197611"/>
                    </a:lnTo>
                    <a:lnTo>
                      <a:pt x="843686" y="1209994"/>
                    </a:lnTo>
                    <a:lnTo>
                      <a:pt x="833854" y="1222376"/>
                    </a:lnTo>
                    <a:lnTo>
                      <a:pt x="823389" y="1233806"/>
                    </a:lnTo>
                    <a:lnTo>
                      <a:pt x="812606" y="1244919"/>
                    </a:lnTo>
                    <a:lnTo>
                      <a:pt x="801823" y="1255396"/>
                    </a:lnTo>
                    <a:lnTo>
                      <a:pt x="790406" y="1265239"/>
                    </a:lnTo>
                    <a:lnTo>
                      <a:pt x="778989" y="1274446"/>
                    </a:lnTo>
                    <a:lnTo>
                      <a:pt x="767255" y="1282701"/>
                    </a:lnTo>
                    <a:lnTo>
                      <a:pt x="755521" y="1290956"/>
                    </a:lnTo>
                    <a:lnTo>
                      <a:pt x="743786" y="1298259"/>
                    </a:lnTo>
                    <a:lnTo>
                      <a:pt x="732052" y="1304609"/>
                    </a:lnTo>
                    <a:lnTo>
                      <a:pt x="720318" y="1310641"/>
                    </a:lnTo>
                    <a:lnTo>
                      <a:pt x="708584" y="1315721"/>
                    </a:lnTo>
                    <a:lnTo>
                      <a:pt x="696849" y="1320166"/>
                    </a:lnTo>
                    <a:lnTo>
                      <a:pt x="685432" y="1323659"/>
                    </a:lnTo>
                    <a:lnTo>
                      <a:pt x="674015" y="1326516"/>
                    </a:lnTo>
                    <a:lnTo>
                      <a:pt x="662915" y="1328421"/>
                    </a:lnTo>
                    <a:lnTo>
                      <a:pt x="657207" y="1329374"/>
                    </a:lnTo>
                    <a:lnTo>
                      <a:pt x="652132" y="1329691"/>
                    </a:lnTo>
                    <a:lnTo>
                      <a:pt x="646424" y="1330009"/>
                    </a:lnTo>
                    <a:lnTo>
                      <a:pt x="641349" y="1330326"/>
                    </a:lnTo>
                    <a:lnTo>
                      <a:pt x="635958" y="1330009"/>
                    </a:lnTo>
                    <a:lnTo>
                      <a:pt x="630884" y="1329691"/>
                    </a:lnTo>
                    <a:lnTo>
                      <a:pt x="625492" y="1329374"/>
                    </a:lnTo>
                    <a:lnTo>
                      <a:pt x="620101" y="1328421"/>
                    </a:lnTo>
                    <a:lnTo>
                      <a:pt x="609001" y="1326516"/>
                    </a:lnTo>
                    <a:lnTo>
                      <a:pt x="597584" y="1323659"/>
                    </a:lnTo>
                    <a:lnTo>
                      <a:pt x="585850" y="1320166"/>
                    </a:lnTo>
                    <a:lnTo>
                      <a:pt x="574433" y="1315721"/>
                    </a:lnTo>
                    <a:lnTo>
                      <a:pt x="562698" y="1310641"/>
                    </a:lnTo>
                    <a:lnTo>
                      <a:pt x="550647" y="1304609"/>
                    </a:lnTo>
                    <a:lnTo>
                      <a:pt x="538913" y="1298259"/>
                    </a:lnTo>
                    <a:lnTo>
                      <a:pt x="527179" y="1290956"/>
                    </a:lnTo>
                    <a:lnTo>
                      <a:pt x="515444" y="1282701"/>
                    </a:lnTo>
                    <a:lnTo>
                      <a:pt x="503710" y="1274446"/>
                    </a:lnTo>
                    <a:lnTo>
                      <a:pt x="492293" y="1265239"/>
                    </a:lnTo>
                    <a:lnTo>
                      <a:pt x="481193" y="1255396"/>
                    </a:lnTo>
                    <a:lnTo>
                      <a:pt x="470093" y="1244919"/>
                    </a:lnTo>
                    <a:lnTo>
                      <a:pt x="459310" y="1233806"/>
                    </a:lnTo>
                    <a:lnTo>
                      <a:pt x="448845" y="1222376"/>
                    </a:lnTo>
                    <a:lnTo>
                      <a:pt x="438696" y="1209994"/>
                    </a:lnTo>
                    <a:lnTo>
                      <a:pt x="429499" y="1197611"/>
                    </a:lnTo>
                    <a:lnTo>
                      <a:pt x="419985" y="1184276"/>
                    </a:lnTo>
                    <a:lnTo>
                      <a:pt x="411422" y="1170624"/>
                    </a:lnTo>
                    <a:lnTo>
                      <a:pt x="403176" y="1156336"/>
                    </a:lnTo>
                    <a:lnTo>
                      <a:pt x="395565" y="1141731"/>
                    </a:lnTo>
                    <a:lnTo>
                      <a:pt x="388588" y="1126809"/>
                    </a:lnTo>
                    <a:lnTo>
                      <a:pt x="385416" y="1119189"/>
                    </a:lnTo>
                    <a:lnTo>
                      <a:pt x="382245" y="1111569"/>
                    </a:lnTo>
                    <a:lnTo>
                      <a:pt x="379390" y="1103631"/>
                    </a:lnTo>
                    <a:lnTo>
                      <a:pt x="376853" y="1095694"/>
                    </a:lnTo>
                    <a:lnTo>
                      <a:pt x="374316" y="1087756"/>
                    </a:lnTo>
                    <a:lnTo>
                      <a:pt x="372096" y="1079501"/>
                    </a:lnTo>
                    <a:lnTo>
                      <a:pt x="369559" y="1070929"/>
                    </a:lnTo>
                    <a:lnTo>
                      <a:pt x="367656" y="1062674"/>
                    </a:lnTo>
                    <a:lnTo>
                      <a:pt x="366071" y="1054419"/>
                    </a:lnTo>
                    <a:lnTo>
                      <a:pt x="364485" y="1045846"/>
                    </a:lnTo>
                    <a:lnTo>
                      <a:pt x="363216" y="1037274"/>
                    </a:lnTo>
                    <a:lnTo>
                      <a:pt x="362265" y="1028384"/>
                    </a:lnTo>
                    <a:lnTo>
                      <a:pt x="361313" y="1019811"/>
                    </a:lnTo>
                    <a:lnTo>
                      <a:pt x="360996" y="1010921"/>
                    </a:lnTo>
                    <a:lnTo>
                      <a:pt x="360362" y="1002031"/>
                    </a:lnTo>
                    <a:lnTo>
                      <a:pt x="360362" y="992823"/>
                    </a:lnTo>
                    <a:lnTo>
                      <a:pt x="360679" y="975678"/>
                    </a:lnTo>
                    <a:lnTo>
                      <a:pt x="361948" y="958533"/>
                    </a:lnTo>
                    <a:lnTo>
                      <a:pt x="363533" y="941706"/>
                    </a:lnTo>
                    <a:lnTo>
                      <a:pt x="366071" y="924878"/>
                    </a:lnTo>
                    <a:lnTo>
                      <a:pt x="368925" y="908686"/>
                    </a:lnTo>
                    <a:lnTo>
                      <a:pt x="373048" y="892811"/>
                    </a:lnTo>
                    <a:lnTo>
                      <a:pt x="377171" y="876936"/>
                    </a:lnTo>
                    <a:lnTo>
                      <a:pt x="382245" y="861696"/>
                    </a:lnTo>
                    <a:lnTo>
                      <a:pt x="387953" y="847091"/>
                    </a:lnTo>
                    <a:lnTo>
                      <a:pt x="393979" y="832168"/>
                    </a:lnTo>
                    <a:lnTo>
                      <a:pt x="400956" y="818198"/>
                    </a:lnTo>
                    <a:lnTo>
                      <a:pt x="408568" y="804546"/>
                    </a:lnTo>
                    <a:lnTo>
                      <a:pt x="416179" y="791211"/>
                    </a:lnTo>
                    <a:lnTo>
                      <a:pt x="424425" y="778511"/>
                    </a:lnTo>
                    <a:lnTo>
                      <a:pt x="433305" y="766446"/>
                    </a:lnTo>
                    <a:lnTo>
                      <a:pt x="442819" y="754698"/>
                    </a:lnTo>
                    <a:lnTo>
                      <a:pt x="452650" y="743586"/>
                    </a:lnTo>
                    <a:lnTo>
                      <a:pt x="462482" y="732791"/>
                    </a:lnTo>
                    <a:lnTo>
                      <a:pt x="473264" y="722631"/>
                    </a:lnTo>
                    <a:lnTo>
                      <a:pt x="484047" y="713423"/>
                    </a:lnTo>
                    <a:lnTo>
                      <a:pt x="495464" y="704533"/>
                    </a:lnTo>
                    <a:lnTo>
                      <a:pt x="507516" y="696596"/>
                    </a:lnTo>
                    <a:lnTo>
                      <a:pt x="519567" y="688976"/>
                    </a:lnTo>
                    <a:lnTo>
                      <a:pt x="531936" y="682308"/>
                    </a:lnTo>
                    <a:lnTo>
                      <a:pt x="538278" y="679133"/>
                    </a:lnTo>
                    <a:lnTo>
                      <a:pt x="544938" y="676276"/>
                    </a:lnTo>
                    <a:lnTo>
                      <a:pt x="551281" y="673418"/>
                    </a:lnTo>
                    <a:lnTo>
                      <a:pt x="557941" y="670878"/>
                    </a:lnTo>
                    <a:lnTo>
                      <a:pt x="564284" y="668338"/>
                    </a:lnTo>
                    <a:lnTo>
                      <a:pt x="571261" y="666433"/>
                    </a:lnTo>
                    <a:lnTo>
                      <a:pt x="577921" y="664211"/>
                    </a:lnTo>
                    <a:lnTo>
                      <a:pt x="584898" y="662623"/>
                    </a:lnTo>
                    <a:lnTo>
                      <a:pt x="591875" y="661036"/>
                    </a:lnTo>
                    <a:lnTo>
                      <a:pt x="598535" y="659766"/>
                    </a:lnTo>
                    <a:lnTo>
                      <a:pt x="605830" y="658178"/>
                    </a:lnTo>
                    <a:lnTo>
                      <a:pt x="612490" y="657226"/>
                    </a:lnTo>
                    <a:lnTo>
                      <a:pt x="619784" y="656591"/>
                    </a:lnTo>
                    <a:lnTo>
                      <a:pt x="627078" y="655956"/>
                    </a:lnTo>
                    <a:lnTo>
                      <a:pt x="634055" y="655638"/>
                    </a:lnTo>
                    <a:close/>
                    <a:moveTo>
                      <a:pt x="1604962" y="463550"/>
                    </a:moveTo>
                    <a:lnTo>
                      <a:pt x="1776412" y="463550"/>
                    </a:lnTo>
                    <a:lnTo>
                      <a:pt x="1776412" y="1252538"/>
                    </a:lnTo>
                    <a:lnTo>
                      <a:pt x="1604962" y="1252538"/>
                    </a:lnTo>
                    <a:lnTo>
                      <a:pt x="1604962" y="463550"/>
                    </a:lnTo>
                    <a:close/>
                    <a:moveTo>
                      <a:pt x="0" y="0"/>
                    </a:moveTo>
                    <a:lnTo>
                      <a:pt x="2125663" y="0"/>
                    </a:lnTo>
                    <a:lnTo>
                      <a:pt x="2125663" y="171553"/>
                    </a:lnTo>
                    <a:lnTo>
                      <a:pt x="2039621" y="171553"/>
                    </a:lnTo>
                    <a:lnTo>
                      <a:pt x="2039621" y="1577975"/>
                    </a:lnTo>
                    <a:lnTo>
                      <a:pt x="1252220" y="1577975"/>
                    </a:lnTo>
                    <a:lnTo>
                      <a:pt x="1252220" y="1449310"/>
                    </a:lnTo>
                    <a:lnTo>
                      <a:pt x="1911033" y="1449310"/>
                    </a:lnTo>
                    <a:lnTo>
                      <a:pt x="1911033" y="171553"/>
                    </a:lnTo>
                    <a:lnTo>
                      <a:pt x="195263" y="171553"/>
                    </a:lnTo>
                    <a:lnTo>
                      <a:pt x="195263" y="1249164"/>
                    </a:lnTo>
                    <a:lnTo>
                      <a:pt x="66675" y="1249164"/>
                    </a:lnTo>
                    <a:lnTo>
                      <a:pt x="66675" y="171553"/>
                    </a:lnTo>
                    <a:lnTo>
                      <a:pt x="0" y="1715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1195356" y="2305772"/>
              <a:ext cx="343701" cy="309997"/>
              <a:chOff x="5557128" y="2138335"/>
              <a:chExt cx="428348" cy="386204"/>
            </a:xfrm>
          </p:grpSpPr>
          <p:sp>
            <p:nvSpPr>
              <p:cNvPr id="76" name="Freeform 5"/>
              <p:cNvSpPr/>
              <p:nvPr/>
            </p:nvSpPr>
            <p:spPr bwMode="auto">
              <a:xfrm>
                <a:off x="5557128" y="2138335"/>
                <a:ext cx="428348" cy="38620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 lim="800000"/>
              </a:ln>
            </p:spPr>
            <p:txBody>
              <a:bodyPr vert="horz" wrap="square" lIns="68564" tIns="34282" rIns="68564" bIns="34282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KSO_Shape"/>
              <p:cNvSpPr/>
              <p:nvPr/>
            </p:nvSpPr>
            <p:spPr bwMode="auto">
              <a:xfrm>
                <a:off x="5652120" y="2208685"/>
                <a:ext cx="238362" cy="235978"/>
              </a:xfrm>
              <a:custGeom>
                <a:avLst/>
                <a:gdLst>
                  <a:gd name="T0" fmla="*/ 615878 w 2390775"/>
                  <a:gd name="T1" fmla="*/ 1467970 h 2365376"/>
                  <a:gd name="T2" fmla="*/ 587250 w 2390775"/>
                  <a:gd name="T3" fmla="*/ 1401697 h 2365376"/>
                  <a:gd name="T4" fmla="*/ 1282649 w 2390775"/>
                  <a:gd name="T5" fmla="*/ 1393474 h 2365376"/>
                  <a:gd name="T6" fmla="*/ 1180915 w 2390775"/>
                  <a:gd name="T7" fmla="*/ 1446870 h 2365376"/>
                  <a:gd name="T8" fmla="*/ 1210073 w 2390775"/>
                  <a:gd name="T9" fmla="*/ 1382167 h 2365376"/>
                  <a:gd name="T10" fmla="*/ 653657 w 2390775"/>
                  <a:gd name="T11" fmla="*/ 1314699 h 2365376"/>
                  <a:gd name="T12" fmla="*/ 646041 w 2390775"/>
                  <a:gd name="T13" fmla="*/ 1180275 h 2365376"/>
                  <a:gd name="T14" fmla="*/ 589870 w 2390775"/>
                  <a:gd name="T15" fmla="*/ 1105327 h 2365376"/>
                  <a:gd name="T16" fmla="*/ 599516 w 2390775"/>
                  <a:gd name="T17" fmla="*/ 1141280 h 2365376"/>
                  <a:gd name="T18" fmla="*/ 579914 w 2390775"/>
                  <a:gd name="T19" fmla="*/ 1158779 h 2365376"/>
                  <a:gd name="T20" fmla="*/ 541333 w 2390775"/>
                  <a:gd name="T21" fmla="*/ 1105965 h 2365376"/>
                  <a:gd name="T22" fmla="*/ 1137260 w 2390775"/>
                  <a:gd name="T23" fmla="*/ 1009231 h 2365376"/>
                  <a:gd name="T24" fmla="*/ 1143562 w 2390775"/>
                  <a:gd name="T25" fmla="*/ 1026145 h 2365376"/>
                  <a:gd name="T26" fmla="*/ 1096615 w 2390775"/>
                  <a:gd name="T27" fmla="*/ 1069549 h 2365376"/>
                  <a:gd name="T28" fmla="*/ 1102602 w 2390775"/>
                  <a:gd name="T29" fmla="*/ 1001572 h 2365376"/>
                  <a:gd name="T30" fmla="*/ 972739 w 2390775"/>
                  <a:gd name="T31" fmla="*/ 835988 h 2365376"/>
                  <a:gd name="T32" fmla="*/ 989500 w 2390775"/>
                  <a:gd name="T33" fmla="*/ 1138672 h 2365376"/>
                  <a:gd name="T34" fmla="*/ 639427 w 2390775"/>
                  <a:gd name="T35" fmla="*/ 1423644 h 2365376"/>
                  <a:gd name="T36" fmla="*/ 599898 w 2390775"/>
                  <a:gd name="T37" fmla="*/ 1003302 h 2365376"/>
                  <a:gd name="T38" fmla="*/ 529694 w 2390775"/>
                  <a:gd name="T39" fmla="*/ 1090596 h 2365376"/>
                  <a:gd name="T40" fmla="*/ 602428 w 2390775"/>
                  <a:gd name="T41" fmla="*/ 868249 h 2365376"/>
                  <a:gd name="T42" fmla="*/ 861740 w 2390775"/>
                  <a:gd name="T43" fmla="*/ 924231 h 2365376"/>
                  <a:gd name="T44" fmla="*/ 755609 w 2390775"/>
                  <a:gd name="T45" fmla="*/ 542052 h 2365376"/>
                  <a:gd name="T46" fmla="*/ 929665 w 2390775"/>
                  <a:gd name="T47" fmla="*/ 525915 h 2365376"/>
                  <a:gd name="T48" fmla="*/ 909019 w 2390775"/>
                  <a:gd name="T49" fmla="*/ 571798 h 2365376"/>
                  <a:gd name="T50" fmla="*/ 936652 w 2390775"/>
                  <a:gd name="T51" fmla="*/ 586353 h 2365376"/>
                  <a:gd name="T52" fmla="*/ 928394 w 2390775"/>
                  <a:gd name="T53" fmla="*/ 688879 h 2365376"/>
                  <a:gd name="T54" fmla="*/ 840414 w 2390775"/>
                  <a:gd name="T55" fmla="*/ 772101 h 2365376"/>
                  <a:gd name="T56" fmla="*/ 742269 w 2390775"/>
                  <a:gd name="T57" fmla="*/ 675588 h 2365376"/>
                  <a:gd name="T58" fmla="*/ 738139 w 2390775"/>
                  <a:gd name="T59" fmla="*/ 608504 h 2365376"/>
                  <a:gd name="T60" fmla="*/ 761643 w 2390775"/>
                  <a:gd name="T61" fmla="*/ 510093 h 2365376"/>
                  <a:gd name="T62" fmla="*/ 617010 w 2390775"/>
                  <a:gd name="T63" fmla="*/ 449064 h 2365376"/>
                  <a:gd name="T64" fmla="*/ 350272 w 2390775"/>
                  <a:gd name="T65" fmla="*/ 638327 h 2365376"/>
                  <a:gd name="T66" fmla="*/ 215163 w 2390775"/>
                  <a:gd name="T67" fmla="*/ 939947 h 2365376"/>
                  <a:gd name="T68" fmla="*/ 256613 w 2390775"/>
                  <a:gd name="T69" fmla="*/ 1277331 h 2365376"/>
                  <a:gd name="T70" fmla="*/ 458486 w 2390775"/>
                  <a:gd name="T71" fmla="*/ 1534008 h 2365376"/>
                  <a:gd name="T72" fmla="*/ 767308 w 2390775"/>
                  <a:gd name="T73" fmla="*/ 1655225 h 2365376"/>
                  <a:gd name="T74" fmla="*/ 1101127 w 2390775"/>
                  <a:gd name="T75" fmla="*/ 1596674 h 2365376"/>
                  <a:gd name="T76" fmla="*/ 1347614 w 2390775"/>
                  <a:gd name="T77" fmla="*/ 1383040 h 2365376"/>
                  <a:gd name="T78" fmla="*/ 1453614 w 2390775"/>
                  <a:gd name="T79" fmla="*/ 1066861 h 2365376"/>
                  <a:gd name="T80" fmla="*/ 1378939 w 2390775"/>
                  <a:gd name="T81" fmla="*/ 738024 h 2365376"/>
                  <a:gd name="T82" fmla="*/ 1153652 w 2390775"/>
                  <a:gd name="T83" fmla="*/ 501602 h 2365376"/>
                  <a:gd name="T84" fmla="*/ 831224 w 2390775"/>
                  <a:gd name="T85" fmla="*/ 411085 h 2365376"/>
                  <a:gd name="T86" fmla="*/ 989432 w 2390775"/>
                  <a:gd name="T87" fmla="*/ 315187 h 2365376"/>
                  <a:gd name="T88" fmla="*/ 1471649 w 2390775"/>
                  <a:gd name="T89" fmla="*/ 671876 h 2365376"/>
                  <a:gd name="T90" fmla="*/ 1554866 w 2390775"/>
                  <a:gd name="T91" fmla="*/ 1171938 h 2365376"/>
                  <a:gd name="T92" fmla="*/ 1239716 w 2390775"/>
                  <a:gd name="T93" fmla="*/ 1647313 h 2365376"/>
                  <a:gd name="T94" fmla="*/ 646121 w 2390775"/>
                  <a:gd name="T95" fmla="*/ 1748275 h 2365376"/>
                  <a:gd name="T96" fmla="*/ 110112 w 2390775"/>
                  <a:gd name="T97" fmla="*/ 1186813 h 2365376"/>
                  <a:gd name="T98" fmla="*/ 251551 w 2390775"/>
                  <a:gd name="T99" fmla="*/ 580725 h 2365376"/>
                  <a:gd name="T100" fmla="*/ 1549044 w 2390775"/>
                  <a:gd name="T101" fmla="*/ 160116 h 2365376"/>
                  <a:gd name="T102" fmla="*/ 1461002 w 2390775"/>
                  <a:gd name="T103" fmla="*/ 284475 h 2365376"/>
                  <a:gd name="T104" fmla="*/ 1550307 w 2390775"/>
                  <a:gd name="T105" fmla="*/ 426554 h 2365376"/>
                  <a:gd name="T106" fmla="*/ 1719764 w 2390775"/>
                  <a:gd name="T107" fmla="*/ 380038 h 2365376"/>
                  <a:gd name="T108" fmla="*/ 1735543 w 2390775"/>
                  <a:gd name="T109" fmla="*/ 232579 h 2365376"/>
                  <a:gd name="T110" fmla="*/ 1705909 w 2390775"/>
                  <a:gd name="T111" fmla="*/ 94508 h 2365376"/>
                  <a:gd name="T112" fmla="*/ 1774050 w 2390775"/>
                  <a:gd name="T113" fmla="*/ 148403 h 2365376"/>
                  <a:gd name="T114" fmla="*/ 1781614 w 2390775"/>
                  <a:gd name="T115" fmla="*/ 428769 h 2365376"/>
                  <a:gd name="T116" fmla="*/ 1600166 w 2390775"/>
                  <a:gd name="T117" fmla="*/ 516104 h 2365376"/>
                  <a:gd name="T118" fmla="*/ 1452167 w 2390775"/>
                  <a:gd name="T119" fmla="*/ 455349 h 2365376"/>
                  <a:gd name="T120" fmla="*/ 1310478 w 2390775"/>
                  <a:gd name="T121" fmla="*/ 259477 h 2365376"/>
                  <a:gd name="T122" fmla="*/ 1562614 w 2390775"/>
                  <a:gd name="T123" fmla="*/ 74046 h 236537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90775" h="2365376">
                    <a:moveTo>
                      <a:pt x="761351" y="1739900"/>
                    </a:moveTo>
                    <a:lnTo>
                      <a:pt x="791690" y="1805294"/>
                    </a:lnTo>
                    <a:lnTo>
                      <a:pt x="794883" y="1808051"/>
                    </a:lnTo>
                    <a:lnTo>
                      <a:pt x="797278" y="1811991"/>
                    </a:lnTo>
                    <a:lnTo>
                      <a:pt x="800871" y="1817112"/>
                    </a:lnTo>
                    <a:lnTo>
                      <a:pt x="803266" y="1822233"/>
                    </a:lnTo>
                    <a:lnTo>
                      <a:pt x="804065" y="1825384"/>
                    </a:lnTo>
                    <a:lnTo>
                      <a:pt x="804863" y="1828536"/>
                    </a:lnTo>
                    <a:lnTo>
                      <a:pt x="804863" y="1831687"/>
                    </a:lnTo>
                    <a:lnTo>
                      <a:pt x="804863" y="1834839"/>
                    </a:lnTo>
                    <a:lnTo>
                      <a:pt x="804065" y="1837990"/>
                    </a:lnTo>
                    <a:lnTo>
                      <a:pt x="802867" y="1841142"/>
                    </a:lnTo>
                    <a:lnTo>
                      <a:pt x="801670" y="1842718"/>
                    </a:lnTo>
                    <a:lnTo>
                      <a:pt x="799674" y="1844687"/>
                    </a:lnTo>
                    <a:lnTo>
                      <a:pt x="797278" y="1845475"/>
                    </a:lnTo>
                    <a:lnTo>
                      <a:pt x="794484" y="1845869"/>
                    </a:lnTo>
                    <a:lnTo>
                      <a:pt x="790891" y="1846263"/>
                    </a:lnTo>
                    <a:lnTo>
                      <a:pt x="787698" y="1845869"/>
                    </a:lnTo>
                    <a:lnTo>
                      <a:pt x="784105" y="1845475"/>
                    </a:lnTo>
                    <a:lnTo>
                      <a:pt x="780512" y="1844293"/>
                    </a:lnTo>
                    <a:lnTo>
                      <a:pt x="776520" y="1842718"/>
                    </a:lnTo>
                    <a:lnTo>
                      <a:pt x="772927" y="1841142"/>
                    </a:lnTo>
                    <a:lnTo>
                      <a:pt x="768935" y="1839172"/>
                    </a:lnTo>
                    <a:lnTo>
                      <a:pt x="765343" y="1836809"/>
                    </a:lnTo>
                    <a:lnTo>
                      <a:pt x="761750" y="1834051"/>
                    </a:lnTo>
                    <a:lnTo>
                      <a:pt x="758955" y="1831294"/>
                    </a:lnTo>
                    <a:lnTo>
                      <a:pt x="756161" y="1827748"/>
                    </a:lnTo>
                    <a:lnTo>
                      <a:pt x="754165" y="1824597"/>
                    </a:lnTo>
                    <a:lnTo>
                      <a:pt x="748975" y="1815536"/>
                    </a:lnTo>
                    <a:lnTo>
                      <a:pt x="745782" y="1808839"/>
                    </a:lnTo>
                    <a:lnTo>
                      <a:pt x="743387" y="1803718"/>
                    </a:lnTo>
                    <a:lnTo>
                      <a:pt x="742588" y="1799385"/>
                    </a:lnTo>
                    <a:lnTo>
                      <a:pt x="742588" y="1795051"/>
                    </a:lnTo>
                    <a:lnTo>
                      <a:pt x="743387" y="1790718"/>
                    </a:lnTo>
                    <a:lnTo>
                      <a:pt x="746181" y="1778112"/>
                    </a:lnTo>
                    <a:lnTo>
                      <a:pt x="746979" y="1774173"/>
                    </a:lnTo>
                    <a:lnTo>
                      <a:pt x="746979" y="1772203"/>
                    </a:lnTo>
                    <a:lnTo>
                      <a:pt x="746181" y="1771021"/>
                    </a:lnTo>
                    <a:lnTo>
                      <a:pt x="745383" y="1770627"/>
                    </a:lnTo>
                    <a:lnTo>
                      <a:pt x="742987" y="1770627"/>
                    </a:lnTo>
                    <a:lnTo>
                      <a:pt x="742189" y="1770233"/>
                    </a:lnTo>
                    <a:lnTo>
                      <a:pt x="741790" y="1769839"/>
                    </a:lnTo>
                    <a:lnTo>
                      <a:pt x="738596" y="1761961"/>
                    </a:lnTo>
                    <a:lnTo>
                      <a:pt x="736999" y="1758021"/>
                    </a:lnTo>
                    <a:lnTo>
                      <a:pt x="736600" y="1756052"/>
                    </a:lnTo>
                    <a:lnTo>
                      <a:pt x="736600" y="1754476"/>
                    </a:lnTo>
                    <a:lnTo>
                      <a:pt x="742189" y="1750536"/>
                    </a:lnTo>
                    <a:lnTo>
                      <a:pt x="747379" y="1747385"/>
                    </a:lnTo>
                    <a:lnTo>
                      <a:pt x="750971" y="1745021"/>
                    </a:lnTo>
                    <a:lnTo>
                      <a:pt x="754165" y="1743839"/>
                    </a:lnTo>
                    <a:lnTo>
                      <a:pt x="758556" y="1741870"/>
                    </a:lnTo>
                    <a:lnTo>
                      <a:pt x="759754" y="1741870"/>
                    </a:lnTo>
                    <a:lnTo>
                      <a:pt x="761351" y="1739900"/>
                    </a:lnTo>
                    <a:close/>
                    <a:moveTo>
                      <a:pt x="1554438" y="1730375"/>
                    </a:moveTo>
                    <a:lnTo>
                      <a:pt x="1565575" y="1730375"/>
                    </a:lnTo>
                    <a:lnTo>
                      <a:pt x="1575916" y="1730375"/>
                    </a:lnTo>
                    <a:lnTo>
                      <a:pt x="1586258" y="1731163"/>
                    </a:lnTo>
                    <a:lnTo>
                      <a:pt x="1591031" y="1731951"/>
                    </a:lnTo>
                    <a:lnTo>
                      <a:pt x="1595008" y="1733133"/>
                    </a:lnTo>
                    <a:lnTo>
                      <a:pt x="1598986" y="1734314"/>
                    </a:lnTo>
                    <a:lnTo>
                      <a:pt x="1602168" y="1735890"/>
                    </a:lnTo>
                    <a:lnTo>
                      <a:pt x="1605350" y="1737860"/>
                    </a:lnTo>
                    <a:lnTo>
                      <a:pt x="1607339" y="1739830"/>
                    </a:lnTo>
                    <a:lnTo>
                      <a:pt x="1608929" y="1741799"/>
                    </a:lnTo>
                    <a:lnTo>
                      <a:pt x="1609725" y="1744951"/>
                    </a:lnTo>
                    <a:lnTo>
                      <a:pt x="1609725" y="1747708"/>
                    </a:lnTo>
                    <a:lnTo>
                      <a:pt x="1608929" y="1751648"/>
                    </a:lnTo>
                    <a:lnTo>
                      <a:pt x="1607339" y="1755193"/>
                    </a:lnTo>
                    <a:lnTo>
                      <a:pt x="1604554" y="1759920"/>
                    </a:lnTo>
                    <a:lnTo>
                      <a:pt x="1600577" y="1764648"/>
                    </a:lnTo>
                    <a:lnTo>
                      <a:pt x="1595804" y="1769769"/>
                    </a:lnTo>
                    <a:lnTo>
                      <a:pt x="1589042" y="1776072"/>
                    </a:lnTo>
                    <a:lnTo>
                      <a:pt x="1582678" y="1781193"/>
                    </a:lnTo>
                    <a:lnTo>
                      <a:pt x="1576314" y="1786314"/>
                    </a:lnTo>
                    <a:lnTo>
                      <a:pt x="1570348" y="1790647"/>
                    </a:lnTo>
                    <a:lnTo>
                      <a:pt x="1563586" y="1794193"/>
                    </a:lnTo>
                    <a:lnTo>
                      <a:pt x="1557222" y="1797738"/>
                    </a:lnTo>
                    <a:lnTo>
                      <a:pt x="1550461" y="1800496"/>
                    </a:lnTo>
                    <a:lnTo>
                      <a:pt x="1544097" y="1802466"/>
                    </a:lnTo>
                    <a:lnTo>
                      <a:pt x="1537733" y="1804829"/>
                    </a:lnTo>
                    <a:lnTo>
                      <a:pt x="1530971" y="1806799"/>
                    </a:lnTo>
                    <a:lnTo>
                      <a:pt x="1524607" y="1807981"/>
                    </a:lnTo>
                    <a:lnTo>
                      <a:pt x="1518243" y="1809163"/>
                    </a:lnTo>
                    <a:lnTo>
                      <a:pt x="1505117" y="1811132"/>
                    </a:lnTo>
                    <a:lnTo>
                      <a:pt x="1491992" y="1812314"/>
                    </a:lnTo>
                    <a:lnTo>
                      <a:pt x="1486026" y="1813102"/>
                    </a:lnTo>
                    <a:lnTo>
                      <a:pt x="1483241" y="1813890"/>
                    </a:lnTo>
                    <a:lnTo>
                      <a:pt x="1482048" y="1814678"/>
                    </a:lnTo>
                    <a:lnTo>
                      <a:pt x="1481253" y="1815072"/>
                    </a:lnTo>
                    <a:lnTo>
                      <a:pt x="1480855" y="1815859"/>
                    </a:lnTo>
                    <a:lnTo>
                      <a:pt x="1480855" y="1817041"/>
                    </a:lnTo>
                    <a:lnTo>
                      <a:pt x="1481253" y="1818617"/>
                    </a:lnTo>
                    <a:lnTo>
                      <a:pt x="1482048" y="1819799"/>
                    </a:lnTo>
                    <a:lnTo>
                      <a:pt x="1482048" y="1821375"/>
                    </a:lnTo>
                    <a:lnTo>
                      <a:pt x="1482048" y="1821769"/>
                    </a:lnTo>
                    <a:lnTo>
                      <a:pt x="1480855" y="1822556"/>
                    </a:lnTo>
                    <a:lnTo>
                      <a:pt x="1471309" y="1830829"/>
                    </a:lnTo>
                    <a:lnTo>
                      <a:pt x="1465343" y="1834375"/>
                    </a:lnTo>
                    <a:lnTo>
                      <a:pt x="1463354" y="1835556"/>
                    </a:lnTo>
                    <a:lnTo>
                      <a:pt x="1461365" y="1836738"/>
                    </a:lnTo>
                    <a:lnTo>
                      <a:pt x="1452615" y="1830041"/>
                    </a:lnTo>
                    <a:lnTo>
                      <a:pt x="1445853" y="1824132"/>
                    </a:lnTo>
                    <a:lnTo>
                      <a:pt x="1440285" y="1819405"/>
                    </a:lnTo>
                    <a:lnTo>
                      <a:pt x="1437103" y="1815072"/>
                    </a:lnTo>
                    <a:lnTo>
                      <a:pt x="1434716" y="1812314"/>
                    </a:lnTo>
                    <a:lnTo>
                      <a:pt x="1433125" y="1810344"/>
                    </a:lnTo>
                    <a:lnTo>
                      <a:pt x="1432330" y="1808375"/>
                    </a:lnTo>
                    <a:lnTo>
                      <a:pt x="1428750" y="1806799"/>
                    </a:lnTo>
                    <a:lnTo>
                      <a:pt x="1512675" y="1734314"/>
                    </a:lnTo>
                    <a:lnTo>
                      <a:pt x="1518641" y="1733527"/>
                    </a:lnTo>
                    <a:lnTo>
                      <a:pt x="1533755" y="1731951"/>
                    </a:lnTo>
                    <a:lnTo>
                      <a:pt x="1543699" y="1731163"/>
                    </a:lnTo>
                    <a:lnTo>
                      <a:pt x="1554438" y="1730375"/>
                    </a:lnTo>
                    <a:close/>
                    <a:moveTo>
                      <a:pt x="588962" y="1535113"/>
                    </a:moveTo>
                    <a:lnTo>
                      <a:pt x="694496" y="1535113"/>
                    </a:lnTo>
                    <a:lnTo>
                      <a:pt x="694496" y="1557872"/>
                    </a:lnTo>
                    <a:lnTo>
                      <a:pt x="694894" y="1558271"/>
                    </a:lnTo>
                    <a:lnTo>
                      <a:pt x="696885" y="1560268"/>
                    </a:lnTo>
                    <a:lnTo>
                      <a:pt x="698478" y="1560667"/>
                    </a:lnTo>
                    <a:lnTo>
                      <a:pt x="700469" y="1561466"/>
                    </a:lnTo>
                    <a:lnTo>
                      <a:pt x="704053" y="1561865"/>
                    </a:lnTo>
                    <a:lnTo>
                      <a:pt x="707239" y="1561865"/>
                    </a:lnTo>
                    <a:lnTo>
                      <a:pt x="711222" y="1561865"/>
                    </a:lnTo>
                    <a:lnTo>
                      <a:pt x="714407" y="1561466"/>
                    </a:lnTo>
                    <a:lnTo>
                      <a:pt x="716797" y="1560667"/>
                    </a:lnTo>
                    <a:lnTo>
                      <a:pt x="718390" y="1560268"/>
                    </a:lnTo>
                    <a:lnTo>
                      <a:pt x="720381" y="1558271"/>
                    </a:lnTo>
                    <a:lnTo>
                      <a:pt x="720779" y="1557872"/>
                    </a:lnTo>
                    <a:lnTo>
                      <a:pt x="720779" y="1535113"/>
                    </a:lnTo>
                    <a:lnTo>
                      <a:pt x="820737" y="1535113"/>
                    </a:lnTo>
                    <a:lnTo>
                      <a:pt x="820737" y="1644117"/>
                    </a:lnTo>
                    <a:lnTo>
                      <a:pt x="820339" y="1648908"/>
                    </a:lnTo>
                    <a:lnTo>
                      <a:pt x="819144" y="1652901"/>
                    </a:lnTo>
                    <a:lnTo>
                      <a:pt x="816755" y="1656894"/>
                    </a:lnTo>
                    <a:lnTo>
                      <a:pt x="814365" y="1660088"/>
                    </a:lnTo>
                    <a:lnTo>
                      <a:pt x="810781" y="1663283"/>
                    </a:lnTo>
                    <a:lnTo>
                      <a:pt x="806799" y="1665279"/>
                    </a:lnTo>
                    <a:lnTo>
                      <a:pt x="802418" y="1666477"/>
                    </a:lnTo>
                    <a:lnTo>
                      <a:pt x="797639" y="1666876"/>
                    </a:lnTo>
                    <a:lnTo>
                      <a:pt x="612060" y="1666876"/>
                    </a:lnTo>
                    <a:lnTo>
                      <a:pt x="607281" y="1666477"/>
                    </a:lnTo>
                    <a:lnTo>
                      <a:pt x="602901" y="1665279"/>
                    </a:lnTo>
                    <a:lnTo>
                      <a:pt x="598918" y="1663283"/>
                    </a:lnTo>
                    <a:lnTo>
                      <a:pt x="595732" y="1660088"/>
                    </a:lnTo>
                    <a:lnTo>
                      <a:pt x="592546" y="1656894"/>
                    </a:lnTo>
                    <a:lnTo>
                      <a:pt x="590555" y="1652901"/>
                    </a:lnTo>
                    <a:lnTo>
                      <a:pt x="589360" y="1648908"/>
                    </a:lnTo>
                    <a:lnTo>
                      <a:pt x="588962" y="1644117"/>
                    </a:lnTo>
                    <a:lnTo>
                      <a:pt x="588962" y="1535113"/>
                    </a:lnTo>
                    <a:close/>
                    <a:moveTo>
                      <a:pt x="612060" y="1476375"/>
                    </a:moveTo>
                    <a:lnTo>
                      <a:pt x="797639" y="1476375"/>
                    </a:lnTo>
                    <a:lnTo>
                      <a:pt x="802418" y="1476769"/>
                    </a:lnTo>
                    <a:lnTo>
                      <a:pt x="806799" y="1477950"/>
                    </a:lnTo>
                    <a:lnTo>
                      <a:pt x="810781" y="1480312"/>
                    </a:lnTo>
                    <a:lnTo>
                      <a:pt x="814365" y="1483068"/>
                    </a:lnTo>
                    <a:lnTo>
                      <a:pt x="816755" y="1486611"/>
                    </a:lnTo>
                    <a:lnTo>
                      <a:pt x="819144" y="1490155"/>
                    </a:lnTo>
                    <a:lnTo>
                      <a:pt x="820339" y="1494485"/>
                    </a:lnTo>
                    <a:lnTo>
                      <a:pt x="820737" y="1498816"/>
                    </a:lnTo>
                    <a:lnTo>
                      <a:pt x="820737" y="1525588"/>
                    </a:lnTo>
                    <a:lnTo>
                      <a:pt x="588962" y="1525588"/>
                    </a:lnTo>
                    <a:lnTo>
                      <a:pt x="588962" y="1498816"/>
                    </a:lnTo>
                    <a:lnTo>
                      <a:pt x="589360" y="1494485"/>
                    </a:lnTo>
                    <a:lnTo>
                      <a:pt x="590555" y="1490155"/>
                    </a:lnTo>
                    <a:lnTo>
                      <a:pt x="592546" y="1486611"/>
                    </a:lnTo>
                    <a:lnTo>
                      <a:pt x="595732" y="1483068"/>
                    </a:lnTo>
                    <a:lnTo>
                      <a:pt x="598918" y="1480312"/>
                    </a:lnTo>
                    <a:lnTo>
                      <a:pt x="602901" y="1477950"/>
                    </a:lnTo>
                    <a:lnTo>
                      <a:pt x="607281" y="1476769"/>
                    </a:lnTo>
                    <a:lnTo>
                      <a:pt x="612060" y="1476375"/>
                    </a:lnTo>
                    <a:close/>
                    <a:moveTo>
                      <a:pt x="725449" y="1381125"/>
                    </a:moveTo>
                    <a:lnTo>
                      <a:pt x="730525" y="1381524"/>
                    </a:lnTo>
                    <a:lnTo>
                      <a:pt x="732087" y="1381524"/>
                    </a:lnTo>
                    <a:lnTo>
                      <a:pt x="734430" y="1382322"/>
                    </a:lnTo>
                    <a:lnTo>
                      <a:pt x="737554" y="1384317"/>
                    </a:lnTo>
                    <a:lnTo>
                      <a:pt x="740287" y="1386312"/>
                    </a:lnTo>
                    <a:lnTo>
                      <a:pt x="743411" y="1389505"/>
                    </a:lnTo>
                    <a:lnTo>
                      <a:pt x="746535" y="1393096"/>
                    </a:lnTo>
                    <a:lnTo>
                      <a:pt x="749659" y="1397486"/>
                    </a:lnTo>
                    <a:lnTo>
                      <a:pt x="755906" y="1407063"/>
                    </a:lnTo>
                    <a:lnTo>
                      <a:pt x="761373" y="1417837"/>
                    </a:lnTo>
                    <a:lnTo>
                      <a:pt x="766059" y="1427813"/>
                    </a:lnTo>
                    <a:lnTo>
                      <a:pt x="769182" y="1437390"/>
                    </a:lnTo>
                    <a:lnTo>
                      <a:pt x="770744" y="1441780"/>
                    </a:lnTo>
                    <a:lnTo>
                      <a:pt x="771525" y="1445770"/>
                    </a:lnTo>
                    <a:lnTo>
                      <a:pt x="771525" y="1448164"/>
                    </a:lnTo>
                    <a:lnTo>
                      <a:pt x="771525" y="1450159"/>
                    </a:lnTo>
                    <a:lnTo>
                      <a:pt x="770744" y="1451357"/>
                    </a:lnTo>
                    <a:lnTo>
                      <a:pt x="769182" y="1452155"/>
                    </a:lnTo>
                    <a:lnTo>
                      <a:pt x="768011" y="1452155"/>
                    </a:lnTo>
                    <a:lnTo>
                      <a:pt x="766449" y="1450958"/>
                    </a:lnTo>
                    <a:lnTo>
                      <a:pt x="764887" y="1449760"/>
                    </a:lnTo>
                    <a:lnTo>
                      <a:pt x="762544" y="1448563"/>
                    </a:lnTo>
                    <a:lnTo>
                      <a:pt x="759030" y="1444174"/>
                    </a:lnTo>
                    <a:lnTo>
                      <a:pt x="755516" y="1439784"/>
                    </a:lnTo>
                    <a:lnTo>
                      <a:pt x="753173" y="1434996"/>
                    </a:lnTo>
                    <a:lnTo>
                      <a:pt x="752392" y="1433400"/>
                    </a:lnTo>
                    <a:lnTo>
                      <a:pt x="752392" y="1431404"/>
                    </a:lnTo>
                    <a:lnTo>
                      <a:pt x="752001" y="1428611"/>
                    </a:lnTo>
                    <a:lnTo>
                      <a:pt x="750830" y="1426616"/>
                    </a:lnTo>
                    <a:lnTo>
                      <a:pt x="748878" y="1425419"/>
                    </a:lnTo>
                    <a:lnTo>
                      <a:pt x="746925" y="1425020"/>
                    </a:lnTo>
                    <a:lnTo>
                      <a:pt x="746144" y="1425419"/>
                    </a:lnTo>
                    <a:lnTo>
                      <a:pt x="745363" y="1425818"/>
                    </a:lnTo>
                    <a:lnTo>
                      <a:pt x="744582" y="1426616"/>
                    </a:lnTo>
                    <a:lnTo>
                      <a:pt x="743411" y="1427414"/>
                    </a:lnTo>
                    <a:lnTo>
                      <a:pt x="742630" y="1428611"/>
                    </a:lnTo>
                    <a:lnTo>
                      <a:pt x="742240" y="1430207"/>
                    </a:lnTo>
                    <a:lnTo>
                      <a:pt x="741849" y="1432602"/>
                    </a:lnTo>
                    <a:lnTo>
                      <a:pt x="741849" y="1434597"/>
                    </a:lnTo>
                    <a:lnTo>
                      <a:pt x="741459" y="1439385"/>
                    </a:lnTo>
                    <a:lnTo>
                      <a:pt x="740678" y="1443376"/>
                    </a:lnTo>
                    <a:lnTo>
                      <a:pt x="739897" y="1445371"/>
                    </a:lnTo>
                    <a:lnTo>
                      <a:pt x="739116" y="1446967"/>
                    </a:lnTo>
                    <a:lnTo>
                      <a:pt x="737944" y="1448164"/>
                    </a:lnTo>
                    <a:lnTo>
                      <a:pt x="735992" y="1449361"/>
                    </a:lnTo>
                    <a:lnTo>
                      <a:pt x="734430" y="1450558"/>
                    </a:lnTo>
                    <a:lnTo>
                      <a:pt x="732868" y="1452155"/>
                    </a:lnTo>
                    <a:lnTo>
                      <a:pt x="730525" y="1452953"/>
                    </a:lnTo>
                    <a:lnTo>
                      <a:pt x="727792" y="1453352"/>
                    </a:lnTo>
                    <a:lnTo>
                      <a:pt x="721935" y="1454150"/>
                    </a:lnTo>
                    <a:lnTo>
                      <a:pt x="715297" y="1454150"/>
                    </a:lnTo>
                    <a:lnTo>
                      <a:pt x="712173" y="1453751"/>
                    </a:lnTo>
                    <a:lnTo>
                      <a:pt x="709049" y="1452953"/>
                    </a:lnTo>
                    <a:lnTo>
                      <a:pt x="706706" y="1452155"/>
                    </a:lnTo>
                    <a:lnTo>
                      <a:pt x="703973" y="1450558"/>
                    </a:lnTo>
                    <a:lnTo>
                      <a:pt x="701240" y="1448962"/>
                    </a:lnTo>
                    <a:lnTo>
                      <a:pt x="699287" y="1447366"/>
                    </a:lnTo>
                    <a:lnTo>
                      <a:pt x="694992" y="1442977"/>
                    </a:lnTo>
                    <a:lnTo>
                      <a:pt x="691478" y="1438188"/>
                    </a:lnTo>
                    <a:lnTo>
                      <a:pt x="687963" y="1432602"/>
                    </a:lnTo>
                    <a:lnTo>
                      <a:pt x="685230" y="1427015"/>
                    </a:lnTo>
                    <a:lnTo>
                      <a:pt x="682497" y="1421029"/>
                    </a:lnTo>
                    <a:lnTo>
                      <a:pt x="680544" y="1415044"/>
                    </a:lnTo>
                    <a:lnTo>
                      <a:pt x="678982" y="1409058"/>
                    </a:lnTo>
                    <a:lnTo>
                      <a:pt x="676249" y="1399082"/>
                    </a:lnTo>
                    <a:lnTo>
                      <a:pt x="675078" y="1392298"/>
                    </a:lnTo>
                    <a:lnTo>
                      <a:pt x="674687" y="1389106"/>
                    </a:lnTo>
                    <a:lnTo>
                      <a:pt x="674687" y="1388707"/>
                    </a:lnTo>
                    <a:lnTo>
                      <a:pt x="675078" y="1388308"/>
                    </a:lnTo>
                    <a:lnTo>
                      <a:pt x="676249" y="1387909"/>
                    </a:lnTo>
                    <a:lnTo>
                      <a:pt x="679373" y="1387111"/>
                    </a:lnTo>
                    <a:lnTo>
                      <a:pt x="683278" y="1385913"/>
                    </a:lnTo>
                    <a:lnTo>
                      <a:pt x="689525" y="1384716"/>
                    </a:lnTo>
                    <a:lnTo>
                      <a:pt x="698897" y="1383120"/>
                    </a:lnTo>
                    <a:lnTo>
                      <a:pt x="715297" y="1381524"/>
                    </a:lnTo>
                    <a:lnTo>
                      <a:pt x="725449" y="1381125"/>
                    </a:lnTo>
                    <a:close/>
                    <a:moveTo>
                      <a:pt x="1433588" y="1247775"/>
                    </a:moveTo>
                    <a:lnTo>
                      <a:pt x="1439124" y="1247775"/>
                    </a:lnTo>
                    <a:lnTo>
                      <a:pt x="1444264" y="1248175"/>
                    </a:lnTo>
                    <a:lnTo>
                      <a:pt x="1448614" y="1248976"/>
                    </a:lnTo>
                    <a:lnTo>
                      <a:pt x="1451382" y="1249776"/>
                    </a:lnTo>
                    <a:lnTo>
                      <a:pt x="1453359" y="1250977"/>
                    </a:lnTo>
                    <a:lnTo>
                      <a:pt x="1454150" y="1252178"/>
                    </a:lnTo>
                    <a:lnTo>
                      <a:pt x="1454150" y="1253779"/>
                    </a:lnTo>
                    <a:lnTo>
                      <a:pt x="1453359" y="1255380"/>
                    </a:lnTo>
                    <a:lnTo>
                      <a:pt x="1452173" y="1256981"/>
                    </a:lnTo>
                    <a:lnTo>
                      <a:pt x="1450196" y="1258582"/>
                    </a:lnTo>
                    <a:lnTo>
                      <a:pt x="1447428" y="1260183"/>
                    </a:lnTo>
                    <a:lnTo>
                      <a:pt x="1441892" y="1262985"/>
                    </a:lnTo>
                    <a:lnTo>
                      <a:pt x="1435565" y="1264986"/>
                    </a:lnTo>
                    <a:lnTo>
                      <a:pt x="1432402" y="1265387"/>
                    </a:lnTo>
                    <a:lnTo>
                      <a:pt x="1429634" y="1265787"/>
                    </a:lnTo>
                    <a:lnTo>
                      <a:pt x="1427261" y="1265787"/>
                    </a:lnTo>
                    <a:lnTo>
                      <a:pt x="1425284" y="1265387"/>
                    </a:lnTo>
                    <a:lnTo>
                      <a:pt x="1423703" y="1264986"/>
                    </a:lnTo>
                    <a:lnTo>
                      <a:pt x="1422516" y="1264586"/>
                    </a:lnTo>
                    <a:lnTo>
                      <a:pt x="1420539" y="1264586"/>
                    </a:lnTo>
                    <a:lnTo>
                      <a:pt x="1419353" y="1264986"/>
                    </a:lnTo>
                    <a:lnTo>
                      <a:pt x="1418562" y="1265787"/>
                    </a:lnTo>
                    <a:lnTo>
                      <a:pt x="1417376" y="1266588"/>
                    </a:lnTo>
                    <a:lnTo>
                      <a:pt x="1416980" y="1267388"/>
                    </a:lnTo>
                    <a:lnTo>
                      <a:pt x="1416585" y="1268589"/>
                    </a:lnTo>
                    <a:lnTo>
                      <a:pt x="1416190" y="1269790"/>
                    </a:lnTo>
                    <a:lnTo>
                      <a:pt x="1416585" y="1270990"/>
                    </a:lnTo>
                    <a:lnTo>
                      <a:pt x="1416585" y="1272191"/>
                    </a:lnTo>
                    <a:lnTo>
                      <a:pt x="1417376" y="1273392"/>
                    </a:lnTo>
                    <a:lnTo>
                      <a:pt x="1418562" y="1274993"/>
                    </a:lnTo>
                    <a:lnTo>
                      <a:pt x="1419748" y="1276194"/>
                    </a:lnTo>
                    <a:lnTo>
                      <a:pt x="1422121" y="1277395"/>
                    </a:lnTo>
                    <a:lnTo>
                      <a:pt x="1424098" y="1278596"/>
                    </a:lnTo>
                    <a:lnTo>
                      <a:pt x="1428843" y="1280597"/>
                    </a:lnTo>
                    <a:lnTo>
                      <a:pt x="1430820" y="1282198"/>
                    </a:lnTo>
                    <a:lnTo>
                      <a:pt x="1432402" y="1283799"/>
                    </a:lnTo>
                    <a:lnTo>
                      <a:pt x="1433588" y="1285000"/>
                    </a:lnTo>
                    <a:lnTo>
                      <a:pt x="1435170" y="1287001"/>
                    </a:lnTo>
                    <a:lnTo>
                      <a:pt x="1436356" y="1289003"/>
                    </a:lnTo>
                    <a:lnTo>
                      <a:pt x="1436751" y="1291404"/>
                    </a:lnTo>
                    <a:lnTo>
                      <a:pt x="1437542" y="1293406"/>
                    </a:lnTo>
                    <a:lnTo>
                      <a:pt x="1437542" y="1296608"/>
                    </a:lnTo>
                    <a:lnTo>
                      <a:pt x="1437542" y="1299009"/>
                    </a:lnTo>
                    <a:lnTo>
                      <a:pt x="1437147" y="1302612"/>
                    </a:lnTo>
                    <a:lnTo>
                      <a:pt x="1436356" y="1305414"/>
                    </a:lnTo>
                    <a:lnTo>
                      <a:pt x="1435170" y="1309416"/>
                    </a:lnTo>
                    <a:lnTo>
                      <a:pt x="1431611" y="1317422"/>
                    </a:lnTo>
                    <a:lnTo>
                      <a:pt x="1430029" y="1320624"/>
                    </a:lnTo>
                    <a:lnTo>
                      <a:pt x="1428052" y="1323826"/>
                    </a:lnTo>
                    <a:lnTo>
                      <a:pt x="1425680" y="1326628"/>
                    </a:lnTo>
                    <a:lnTo>
                      <a:pt x="1423307" y="1328629"/>
                    </a:lnTo>
                    <a:lnTo>
                      <a:pt x="1420539" y="1331431"/>
                    </a:lnTo>
                    <a:lnTo>
                      <a:pt x="1417771" y="1333032"/>
                    </a:lnTo>
                    <a:lnTo>
                      <a:pt x="1414608" y="1334633"/>
                    </a:lnTo>
                    <a:lnTo>
                      <a:pt x="1411445" y="1336635"/>
                    </a:lnTo>
                    <a:lnTo>
                      <a:pt x="1404722" y="1338636"/>
                    </a:lnTo>
                    <a:lnTo>
                      <a:pt x="1397605" y="1340237"/>
                    </a:lnTo>
                    <a:lnTo>
                      <a:pt x="1390487" y="1341038"/>
                    </a:lnTo>
                    <a:lnTo>
                      <a:pt x="1383370" y="1341438"/>
                    </a:lnTo>
                    <a:lnTo>
                      <a:pt x="1376252" y="1341438"/>
                    </a:lnTo>
                    <a:lnTo>
                      <a:pt x="1369530" y="1341038"/>
                    </a:lnTo>
                    <a:lnTo>
                      <a:pt x="1358063" y="1339437"/>
                    </a:lnTo>
                    <a:lnTo>
                      <a:pt x="1350154" y="1338236"/>
                    </a:lnTo>
                    <a:lnTo>
                      <a:pt x="1347386" y="1337435"/>
                    </a:lnTo>
                    <a:lnTo>
                      <a:pt x="1347386" y="1337835"/>
                    </a:lnTo>
                    <a:lnTo>
                      <a:pt x="1346991" y="1337435"/>
                    </a:lnTo>
                    <a:lnTo>
                      <a:pt x="1346200" y="1337035"/>
                    </a:lnTo>
                    <a:lnTo>
                      <a:pt x="1346200" y="1334633"/>
                    </a:lnTo>
                    <a:lnTo>
                      <a:pt x="1346991" y="1331831"/>
                    </a:lnTo>
                    <a:lnTo>
                      <a:pt x="1347782" y="1326228"/>
                    </a:lnTo>
                    <a:lnTo>
                      <a:pt x="1349363" y="1318623"/>
                    </a:lnTo>
                    <a:lnTo>
                      <a:pt x="1351736" y="1307415"/>
                    </a:lnTo>
                    <a:lnTo>
                      <a:pt x="1355295" y="1296608"/>
                    </a:lnTo>
                    <a:lnTo>
                      <a:pt x="1357667" y="1287402"/>
                    </a:lnTo>
                    <a:lnTo>
                      <a:pt x="1361621" y="1275794"/>
                    </a:lnTo>
                    <a:lnTo>
                      <a:pt x="1363994" y="1270190"/>
                    </a:lnTo>
                    <a:lnTo>
                      <a:pt x="1364785" y="1268589"/>
                    </a:lnTo>
                    <a:lnTo>
                      <a:pt x="1366762" y="1265787"/>
                    </a:lnTo>
                    <a:lnTo>
                      <a:pt x="1369925" y="1262985"/>
                    </a:lnTo>
                    <a:lnTo>
                      <a:pt x="1373484" y="1260183"/>
                    </a:lnTo>
                    <a:lnTo>
                      <a:pt x="1378229" y="1258182"/>
                    </a:lnTo>
                    <a:lnTo>
                      <a:pt x="1383765" y="1256181"/>
                    </a:lnTo>
                    <a:lnTo>
                      <a:pt x="1389301" y="1253779"/>
                    </a:lnTo>
                    <a:lnTo>
                      <a:pt x="1395628" y="1252578"/>
                    </a:lnTo>
                    <a:lnTo>
                      <a:pt x="1401954" y="1250977"/>
                    </a:lnTo>
                    <a:lnTo>
                      <a:pt x="1415399" y="1248976"/>
                    </a:lnTo>
                    <a:lnTo>
                      <a:pt x="1428052" y="1248175"/>
                    </a:lnTo>
                    <a:lnTo>
                      <a:pt x="1433588" y="1247775"/>
                    </a:lnTo>
                    <a:close/>
                    <a:moveTo>
                      <a:pt x="1155700" y="965200"/>
                    </a:moveTo>
                    <a:lnTo>
                      <a:pt x="1161653" y="965597"/>
                    </a:lnTo>
                    <a:lnTo>
                      <a:pt x="1167209" y="966787"/>
                    </a:lnTo>
                    <a:lnTo>
                      <a:pt x="1172766" y="968770"/>
                    </a:lnTo>
                    <a:lnTo>
                      <a:pt x="1177925" y="971944"/>
                    </a:lnTo>
                    <a:lnTo>
                      <a:pt x="1182687" y="975514"/>
                    </a:lnTo>
                    <a:lnTo>
                      <a:pt x="1187450" y="980274"/>
                    </a:lnTo>
                    <a:lnTo>
                      <a:pt x="1192213" y="985431"/>
                    </a:lnTo>
                    <a:lnTo>
                      <a:pt x="1196181" y="991381"/>
                    </a:lnTo>
                    <a:lnTo>
                      <a:pt x="1200150" y="998125"/>
                    </a:lnTo>
                    <a:lnTo>
                      <a:pt x="1204119" y="1005265"/>
                    </a:lnTo>
                    <a:lnTo>
                      <a:pt x="1207691" y="1012802"/>
                    </a:lnTo>
                    <a:lnTo>
                      <a:pt x="1211659" y="1021133"/>
                    </a:lnTo>
                    <a:lnTo>
                      <a:pt x="1214437" y="1029860"/>
                    </a:lnTo>
                    <a:lnTo>
                      <a:pt x="1217613" y="1038984"/>
                    </a:lnTo>
                    <a:lnTo>
                      <a:pt x="1220787" y="1048504"/>
                    </a:lnTo>
                    <a:lnTo>
                      <a:pt x="1225947" y="1068338"/>
                    </a:lnTo>
                    <a:lnTo>
                      <a:pt x="1230313" y="1089363"/>
                    </a:lnTo>
                    <a:lnTo>
                      <a:pt x="1234678" y="1111180"/>
                    </a:lnTo>
                    <a:lnTo>
                      <a:pt x="1237853" y="1133792"/>
                    </a:lnTo>
                    <a:lnTo>
                      <a:pt x="1241028" y="1155609"/>
                    </a:lnTo>
                    <a:lnTo>
                      <a:pt x="1243013" y="1177824"/>
                    </a:lnTo>
                    <a:lnTo>
                      <a:pt x="1245394" y="1198848"/>
                    </a:lnTo>
                    <a:lnTo>
                      <a:pt x="1246981" y="1219476"/>
                    </a:lnTo>
                    <a:lnTo>
                      <a:pt x="1246187" y="1186551"/>
                    </a:lnTo>
                    <a:lnTo>
                      <a:pt x="1342231" y="1244467"/>
                    </a:lnTo>
                    <a:lnTo>
                      <a:pt x="1323181" y="1340465"/>
                    </a:lnTo>
                    <a:lnTo>
                      <a:pt x="1248966" y="1309524"/>
                    </a:lnTo>
                    <a:lnTo>
                      <a:pt x="1245394" y="1284929"/>
                    </a:lnTo>
                    <a:lnTo>
                      <a:pt x="1239441" y="1242087"/>
                    </a:lnTo>
                    <a:lnTo>
                      <a:pt x="1231106" y="1373787"/>
                    </a:lnTo>
                    <a:lnTo>
                      <a:pt x="1230709" y="1379737"/>
                    </a:lnTo>
                    <a:lnTo>
                      <a:pt x="1230313" y="1386084"/>
                    </a:lnTo>
                    <a:lnTo>
                      <a:pt x="1230709" y="1392431"/>
                    </a:lnTo>
                    <a:lnTo>
                      <a:pt x="1232297" y="1399968"/>
                    </a:lnTo>
                    <a:lnTo>
                      <a:pt x="1234281" y="1407902"/>
                    </a:lnTo>
                    <a:lnTo>
                      <a:pt x="1237059" y="1417422"/>
                    </a:lnTo>
                    <a:lnTo>
                      <a:pt x="1241822" y="1428133"/>
                    </a:lnTo>
                    <a:lnTo>
                      <a:pt x="1247775" y="1440430"/>
                    </a:lnTo>
                    <a:lnTo>
                      <a:pt x="1231106" y="1440430"/>
                    </a:lnTo>
                    <a:lnTo>
                      <a:pt x="1242219" y="1446380"/>
                    </a:lnTo>
                    <a:lnTo>
                      <a:pt x="1256109" y="1453124"/>
                    </a:lnTo>
                    <a:lnTo>
                      <a:pt x="1287066" y="1467405"/>
                    </a:lnTo>
                    <a:lnTo>
                      <a:pt x="1313259" y="1479305"/>
                    </a:lnTo>
                    <a:lnTo>
                      <a:pt x="1323975" y="1483669"/>
                    </a:lnTo>
                    <a:lnTo>
                      <a:pt x="1501775" y="1720491"/>
                    </a:lnTo>
                    <a:lnTo>
                      <a:pt x="1401763" y="1798638"/>
                    </a:lnTo>
                    <a:lnTo>
                      <a:pt x="1210469" y="1576494"/>
                    </a:lnTo>
                    <a:lnTo>
                      <a:pt x="1080294" y="1561816"/>
                    </a:lnTo>
                    <a:lnTo>
                      <a:pt x="1080294" y="1563800"/>
                    </a:lnTo>
                    <a:lnTo>
                      <a:pt x="1080294" y="1567370"/>
                    </a:lnTo>
                    <a:lnTo>
                      <a:pt x="1079500" y="1575700"/>
                    </a:lnTo>
                    <a:lnTo>
                      <a:pt x="1077516" y="1587601"/>
                    </a:lnTo>
                    <a:lnTo>
                      <a:pt x="1074341" y="1601088"/>
                    </a:lnTo>
                    <a:lnTo>
                      <a:pt x="1066403" y="1633220"/>
                    </a:lnTo>
                    <a:lnTo>
                      <a:pt x="1056878" y="1669318"/>
                    </a:lnTo>
                    <a:lnTo>
                      <a:pt x="1046956" y="1703830"/>
                    </a:lnTo>
                    <a:lnTo>
                      <a:pt x="1038622" y="1733582"/>
                    </a:lnTo>
                    <a:lnTo>
                      <a:pt x="1030288" y="1762540"/>
                    </a:lnTo>
                    <a:lnTo>
                      <a:pt x="802481" y="1785548"/>
                    </a:lnTo>
                    <a:lnTo>
                      <a:pt x="770731" y="1731201"/>
                    </a:lnTo>
                    <a:lnTo>
                      <a:pt x="904081" y="1706210"/>
                    </a:lnTo>
                    <a:lnTo>
                      <a:pt x="903685" y="1489619"/>
                    </a:lnTo>
                    <a:lnTo>
                      <a:pt x="871935" y="1482479"/>
                    </a:lnTo>
                    <a:lnTo>
                      <a:pt x="869950" y="1471768"/>
                    </a:lnTo>
                    <a:lnTo>
                      <a:pt x="867966" y="1461851"/>
                    </a:lnTo>
                    <a:lnTo>
                      <a:pt x="866378" y="1453124"/>
                    </a:lnTo>
                    <a:lnTo>
                      <a:pt x="864791" y="1445190"/>
                    </a:lnTo>
                    <a:lnTo>
                      <a:pt x="863600" y="1428926"/>
                    </a:lnTo>
                    <a:lnTo>
                      <a:pt x="862806" y="1413455"/>
                    </a:lnTo>
                    <a:lnTo>
                      <a:pt x="862013" y="1373787"/>
                    </a:lnTo>
                    <a:lnTo>
                      <a:pt x="860822" y="1346812"/>
                    </a:lnTo>
                    <a:lnTo>
                      <a:pt x="858044" y="1312697"/>
                    </a:lnTo>
                    <a:lnTo>
                      <a:pt x="854472" y="1175444"/>
                    </a:lnTo>
                    <a:lnTo>
                      <a:pt x="843756" y="1181791"/>
                    </a:lnTo>
                    <a:lnTo>
                      <a:pt x="818753" y="1197658"/>
                    </a:lnTo>
                    <a:lnTo>
                      <a:pt x="802878" y="1208369"/>
                    </a:lnTo>
                    <a:lnTo>
                      <a:pt x="786606" y="1219476"/>
                    </a:lnTo>
                    <a:lnTo>
                      <a:pt x="770731" y="1230980"/>
                    </a:lnTo>
                    <a:lnTo>
                      <a:pt x="756841" y="1242087"/>
                    </a:lnTo>
                    <a:lnTo>
                      <a:pt x="754460" y="1250021"/>
                    </a:lnTo>
                    <a:lnTo>
                      <a:pt x="752872" y="1258351"/>
                    </a:lnTo>
                    <a:lnTo>
                      <a:pt x="752078" y="1266681"/>
                    </a:lnTo>
                    <a:lnTo>
                      <a:pt x="751285" y="1275805"/>
                    </a:lnTo>
                    <a:lnTo>
                      <a:pt x="751285" y="1284532"/>
                    </a:lnTo>
                    <a:lnTo>
                      <a:pt x="751681" y="1292863"/>
                    </a:lnTo>
                    <a:lnTo>
                      <a:pt x="752078" y="1301590"/>
                    </a:lnTo>
                    <a:lnTo>
                      <a:pt x="752872" y="1310317"/>
                    </a:lnTo>
                    <a:lnTo>
                      <a:pt x="754856" y="1325788"/>
                    </a:lnTo>
                    <a:lnTo>
                      <a:pt x="756444" y="1339275"/>
                    </a:lnTo>
                    <a:lnTo>
                      <a:pt x="758031" y="1350382"/>
                    </a:lnTo>
                    <a:lnTo>
                      <a:pt x="758031" y="1354349"/>
                    </a:lnTo>
                    <a:lnTo>
                      <a:pt x="756841" y="1357523"/>
                    </a:lnTo>
                    <a:lnTo>
                      <a:pt x="727869" y="1355539"/>
                    </a:lnTo>
                    <a:lnTo>
                      <a:pt x="715566" y="1354746"/>
                    </a:lnTo>
                    <a:lnTo>
                      <a:pt x="709613" y="1354746"/>
                    </a:lnTo>
                    <a:lnTo>
                      <a:pt x="704453" y="1355143"/>
                    </a:lnTo>
                    <a:lnTo>
                      <a:pt x="698897" y="1355539"/>
                    </a:lnTo>
                    <a:lnTo>
                      <a:pt x="693341" y="1356729"/>
                    </a:lnTo>
                    <a:lnTo>
                      <a:pt x="687785" y="1357919"/>
                    </a:lnTo>
                    <a:lnTo>
                      <a:pt x="682228" y="1359903"/>
                    </a:lnTo>
                    <a:lnTo>
                      <a:pt x="677069" y="1361886"/>
                    </a:lnTo>
                    <a:lnTo>
                      <a:pt x="671116" y="1364663"/>
                    </a:lnTo>
                    <a:lnTo>
                      <a:pt x="664766" y="1367836"/>
                    </a:lnTo>
                    <a:lnTo>
                      <a:pt x="658416" y="1372200"/>
                    </a:lnTo>
                    <a:lnTo>
                      <a:pt x="657225" y="1367043"/>
                    </a:lnTo>
                    <a:lnTo>
                      <a:pt x="655241" y="1361093"/>
                    </a:lnTo>
                    <a:lnTo>
                      <a:pt x="654050" y="1355143"/>
                    </a:lnTo>
                    <a:lnTo>
                      <a:pt x="653256" y="1348399"/>
                    </a:lnTo>
                    <a:lnTo>
                      <a:pt x="651669" y="1333325"/>
                    </a:lnTo>
                    <a:lnTo>
                      <a:pt x="650875" y="1316267"/>
                    </a:lnTo>
                    <a:lnTo>
                      <a:pt x="650875" y="1296830"/>
                    </a:lnTo>
                    <a:lnTo>
                      <a:pt x="651272" y="1274615"/>
                    </a:lnTo>
                    <a:lnTo>
                      <a:pt x="652066" y="1251211"/>
                    </a:lnTo>
                    <a:lnTo>
                      <a:pt x="653653" y="1225029"/>
                    </a:lnTo>
                    <a:lnTo>
                      <a:pt x="660797" y="1208369"/>
                    </a:lnTo>
                    <a:lnTo>
                      <a:pt x="667147" y="1194881"/>
                    </a:lnTo>
                    <a:lnTo>
                      <a:pt x="670322" y="1188931"/>
                    </a:lnTo>
                    <a:lnTo>
                      <a:pt x="673497" y="1183774"/>
                    </a:lnTo>
                    <a:lnTo>
                      <a:pt x="680244" y="1174254"/>
                    </a:lnTo>
                    <a:lnTo>
                      <a:pt x="687388" y="1164733"/>
                    </a:lnTo>
                    <a:lnTo>
                      <a:pt x="696119" y="1155213"/>
                    </a:lnTo>
                    <a:lnTo>
                      <a:pt x="706438" y="1143312"/>
                    </a:lnTo>
                    <a:lnTo>
                      <a:pt x="718741" y="1129031"/>
                    </a:lnTo>
                    <a:lnTo>
                      <a:pt x="738585" y="1108007"/>
                    </a:lnTo>
                    <a:lnTo>
                      <a:pt x="756047" y="1088966"/>
                    </a:lnTo>
                    <a:lnTo>
                      <a:pt x="785416" y="1057231"/>
                    </a:lnTo>
                    <a:lnTo>
                      <a:pt x="797719" y="1043744"/>
                    </a:lnTo>
                    <a:lnTo>
                      <a:pt x="809228" y="1032240"/>
                    </a:lnTo>
                    <a:lnTo>
                      <a:pt x="820738" y="1021926"/>
                    </a:lnTo>
                    <a:lnTo>
                      <a:pt x="831056" y="1012802"/>
                    </a:lnTo>
                    <a:lnTo>
                      <a:pt x="836613" y="1008439"/>
                    </a:lnTo>
                    <a:lnTo>
                      <a:pt x="842169" y="1004869"/>
                    </a:lnTo>
                    <a:lnTo>
                      <a:pt x="848122" y="1000902"/>
                    </a:lnTo>
                    <a:lnTo>
                      <a:pt x="854075" y="997331"/>
                    </a:lnTo>
                    <a:lnTo>
                      <a:pt x="860028" y="994555"/>
                    </a:lnTo>
                    <a:lnTo>
                      <a:pt x="866378" y="991381"/>
                    </a:lnTo>
                    <a:lnTo>
                      <a:pt x="873125" y="988208"/>
                    </a:lnTo>
                    <a:lnTo>
                      <a:pt x="880269" y="985828"/>
                    </a:lnTo>
                    <a:lnTo>
                      <a:pt x="895350" y="980274"/>
                    </a:lnTo>
                    <a:lnTo>
                      <a:pt x="912416" y="975117"/>
                    </a:lnTo>
                    <a:lnTo>
                      <a:pt x="932260" y="970753"/>
                    </a:lnTo>
                    <a:lnTo>
                      <a:pt x="954881" y="965597"/>
                    </a:lnTo>
                    <a:lnTo>
                      <a:pt x="963613" y="965993"/>
                    </a:lnTo>
                    <a:lnTo>
                      <a:pt x="979488" y="966787"/>
                    </a:lnTo>
                    <a:lnTo>
                      <a:pt x="1004491" y="968373"/>
                    </a:lnTo>
                    <a:lnTo>
                      <a:pt x="1089819" y="1240103"/>
                    </a:lnTo>
                    <a:lnTo>
                      <a:pt x="1081484" y="1159179"/>
                    </a:lnTo>
                    <a:lnTo>
                      <a:pt x="1077516" y="1013199"/>
                    </a:lnTo>
                    <a:lnTo>
                      <a:pt x="1071959" y="999315"/>
                    </a:lnTo>
                    <a:lnTo>
                      <a:pt x="1083072" y="980671"/>
                    </a:lnTo>
                    <a:lnTo>
                      <a:pt x="1107281" y="980671"/>
                    </a:lnTo>
                    <a:lnTo>
                      <a:pt x="1117600" y="999315"/>
                    </a:lnTo>
                    <a:lnTo>
                      <a:pt x="1112837" y="1015579"/>
                    </a:lnTo>
                    <a:lnTo>
                      <a:pt x="1142206" y="1228203"/>
                    </a:lnTo>
                    <a:lnTo>
                      <a:pt x="1137841" y="971944"/>
                    </a:lnTo>
                    <a:lnTo>
                      <a:pt x="1146572" y="967580"/>
                    </a:lnTo>
                    <a:lnTo>
                      <a:pt x="1148953" y="966390"/>
                    </a:lnTo>
                    <a:lnTo>
                      <a:pt x="1149350" y="965597"/>
                    </a:lnTo>
                    <a:lnTo>
                      <a:pt x="1155700" y="965200"/>
                    </a:lnTo>
                    <a:close/>
                    <a:moveTo>
                      <a:pt x="931148" y="736601"/>
                    </a:moveTo>
                    <a:lnTo>
                      <a:pt x="929554" y="751285"/>
                    </a:lnTo>
                    <a:lnTo>
                      <a:pt x="928757" y="762794"/>
                    </a:lnTo>
                    <a:lnTo>
                      <a:pt x="929155" y="762794"/>
                    </a:lnTo>
                    <a:lnTo>
                      <a:pt x="929554" y="751285"/>
                    </a:lnTo>
                    <a:lnTo>
                      <a:pt x="930351" y="746126"/>
                    </a:lnTo>
                    <a:lnTo>
                      <a:pt x="931148" y="741363"/>
                    </a:lnTo>
                    <a:lnTo>
                      <a:pt x="931148" y="736601"/>
                    </a:lnTo>
                    <a:close/>
                    <a:moveTo>
                      <a:pt x="949086" y="679054"/>
                    </a:moveTo>
                    <a:lnTo>
                      <a:pt x="948289" y="679847"/>
                    </a:lnTo>
                    <a:lnTo>
                      <a:pt x="945499" y="681435"/>
                    </a:lnTo>
                    <a:lnTo>
                      <a:pt x="943904" y="683419"/>
                    </a:lnTo>
                    <a:lnTo>
                      <a:pt x="941911" y="686991"/>
                    </a:lnTo>
                    <a:lnTo>
                      <a:pt x="945897" y="682625"/>
                    </a:lnTo>
                    <a:lnTo>
                      <a:pt x="948289" y="681038"/>
                    </a:lnTo>
                    <a:lnTo>
                      <a:pt x="950282" y="679054"/>
                    </a:lnTo>
                    <a:lnTo>
                      <a:pt x="949086" y="679054"/>
                    </a:lnTo>
                    <a:close/>
                    <a:moveTo>
                      <a:pt x="1038375" y="620713"/>
                    </a:moveTo>
                    <a:lnTo>
                      <a:pt x="1049138" y="620713"/>
                    </a:lnTo>
                    <a:lnTo>
                      <a:pt x="1059502" y="621110"/>
                    </a:lnTo>
                    <a:lnTo>
                      <a:pt x="1069866" y="622300"/>
                    </a:lnTo>
                    <a:lnTo>
                      <a:pt x="1079432" y="623491"/>
                    </a:lnTo>
                    <a:lnTo>
                      <a:pt x="1088999" y="625872"/>
                    </a:lnTo>
                    <a:lnTo>
                      <a:pt x="1098167" y="627857"/>
                    </a:lnTo>
                    <a:lnTo>
                      <a:pt x="1106937" y="630238"/>
                    </a:lnTo>
                    <a:lnTo>
                      <a:pt x="1115307" y="633413"/>
                    </a:lnTo>
                    <a:lnTo>
                      <a:pt x="1123678" y="636191"/>
                    </a:lnTo>
                    <a:lnTo>
                      <a:pt x="1130853" y="639763"/>
                    </a:lnTo>
                    <a:lnTo>
                      <a:pt x="1138028" y="642938"/>
                    </a:lnTo>
                    <a:lnTo>
                      <a:pt x="1144805" y="646510"/>
                    </a:lnTo>
                    <a:lnTo>
                      <a:pt x="1156365" y="652860"/>
                    </a:lnTo>
                    <a:lnTo>
                      <a:pt x="1166729" y="659607"/>
                    </a:lnTo>
                    <a:lnTo>
                      <a:pt x="1174701" y="664766"/>
                    </a:lnTo>
                    <a:lnTo>
                      <a:pt x="1180680" y="669529"/>
                    </a:lnTo>
                    <a:lnTo>
                      <a:pt x="1185862" y="673497"/>
                    </a:lnTo>
                    <a:lnTo>
                      <a:pt x="1185862" y="676275"/>
                    </a:lnTo>
                    <a:lnTo>
                      <a:pt x="1185862" y="684213"/>
                    </a:lnTo>
                    <a:lnTo>
                      <a:pt x="1185065" y="688975"/>
                    </a:lnTo>
                    <a:lnTo>
                      <a:pt x="1183869" y="694532"/>
                    </a:lnTo>
                    <a:lnTo>
                      <a:pt x="1182274" y="700088"/>
                    </a:lnTo>
                    <a:lnTo>
                      <a:pt x="1180281" y="704850"/>
                    </a:lnTo>
                    <a:lnTo>
                      <a:pt x="1179086" y="707629"/>
                    </a:lnTo>
                    <a:lnTo>
                      <a:pt x="1177093" y="710010"/>
                    </a:lnTo>
                    <a:lnTo>
                      <a:pt x="1175498" y="711994"/>
                    </a:lnTo>
                    <a:lnTo>
                      <a:pt x="1173505" y="713979"/>
                    </a:lnTo>
                    <a:lnTo>
                      <a:pt x="1170715" y="715963"/>
                    </a:lnTo>
                    <a:lnTo>
                      <a:pt x="1168323" y="717154"/>
                    </a:lnTo>
                    <a:lnTo>
                      <a:pt x="1165533" y="718344"/>
                    </a:lnTo>
                    <a:lnTo>
                      <a:pt x="1161945" y="719138"/>
                    </a:lnTo>
                    <a:lnTo>
                      <a:pt x="1158756" y="719535"/>
                    </a:lnTo>
                    <a:lnTo>
                      <a:pt x="1154770" y="719535"/>
                    </a:lnTo>
                    <a:lnTo>
                      <a:pt x="1150784" y="719138"/>
                    </a:lnTo>
                    <a:lnTo>
                      <a:pt x="1146001" y="718344"/>
                    </a:lnTo>
                    <a:lnTo>
                      <a:pt x="1140819" y="717154"/>
                    </a:lnTo>
                    <a:lnTo>
                      <a:pt x="1135238" y="715566"/>
                    </a:lnTo>
                    <a:lnTo>
                      <a:pt x="1129259" y="712788"/>
                    </a:lnTo>
                    <a:lnTo>
                      <a:pt x="1123678" y="710010"/>
                    </a:lnTo>
                    <a:lnTo>
                      <a:pt x="1120091" y="708819"/>
                    </a:lnTo>
                    <a:lnTo>
                      <a:pt x="1114112" y="707629"/>
                    </a:lnTo>
                    <a:lnTo>
                      <a:pt x="1098964" y="704850"/>
                    </a:lnTo>
                    <a:lnTo>
                      <a:pt x="1083418" y="702072"/>
                    </a:lnTo>
                    <a:lnTo>
                      <a:pt x="1077439" y="700882"/>
                    </a:lnTo>
                    <a:lnTo>
                      <a:pt x="1073852" y="700088"/>
                    </a:lnTo>
                    <a:lnTo>
                      <a:pt x="1104545" y="714772"/>
                    </a:lnTo>
                    <a:lnTo>
                      <a:pt x="1118895" y="721122"/>
                    </a:lnTo>
                    <a:lnTo>
                      <a:pt x="1125671" y="723504"/>
                    </a:lnTo>
                    <a:lnTo>
                      <a:pt x="1132448" y="725885"/>
                    </a:lnTo>
                    <a:lnTo>
                      <a:pt x="1138826" y="728266"/>
                    </a:lnTo>
                    <a:lnTo>
                      <a:pt x="1144805" y="729457"/>
                    </a:lnTo>
                    <a:lnTo>
                      <a:pt x="1150784" y="730647"/>
                    </a:lnTo>
                    <a:lnTo>
                      <a:pt x="1155966" y="731044"/>
                    </a:lnTo>
                    <a:lnTo>
                      <a:pt x="1161148" y="730647"/>
                    </a:lnTo>
                    <a:lnTo>
                      <a:pt x="1165931" y="729457"/>
                    </a:lnTo>
                    <a:lnTo>
                      <a:pt x="1170316" y="727869"/>
                    </a:lnTo>
                    <a:lnTo>
                      <a:pt x="1174302" y="725091"/>
                    </a:lnTo>
                    <a:lnTo>
                      <a:pt x="1175498" y="735410"/>
                    </a:lnTo>
                    <a:lnTo>
                      <a:pt x="1175897" y="744935"/>
                    </a:lnTo>
                    <a:lnTo>
                      <a:pt x="1175498" y="753666"/>
                    </a:lnTo>
                    <a:lnTo>
                      <a:pt x="1175099" y="762397"/>
                    </a:lnTo>
                    <a:lnTo>
                      <a:pt x="1176694" y="761207"/>
                    </a:lnTo>
                    <a:lnTo>
                      <a:pt x="1177491" y="760413"/>
                    </a:lnTo>
                    <a:lnTo>
                      <a:pt x="1178687" y="760016"/>
                    </a:lnTo>
                    <a:lnTo>
                      <a:pt x="1179086" y="760413"/>
                    </a:lnTo>
                    <a:lnTo>
                      <a:pt x="1179484" y="761207"/>
                    </a:lnTo>
                    <a:lnTo>
                      <a:pt x="1179883" y="763985"/>
                    </a:lnTo>
                    <a:lnTo>
                      <a:pt x="1180281" y="767954"/>
                    </a:lnTo>
                    <a:lnTo>
                      <a:pt x="1180281" y="773113"/>
                    </a:lnTo>
                    <a:lnTo>
                      <a:pt x="1179086" y="785813"/>
                    </a:lnTo>
                    <a:lnTo>
                      <a:pt x="1177491" y="800498"/>
                    </a:lnTo>
                    <a:lnTo>
                      <a:pt x="1175498" y="814388"/>
                    </a:lnTo>
                    <a:lnTo>
                      <a:pt x="1173505" y="826294"/>
                    </a:lnTo>
                    <a:lnTo>
                      <a:pt x="1171911" y="833438"/>
                    </a:lnTo>
                    <a:lnTo>
                      <a:pt x="1170715" y="834629"/>
                    </a:lnTo>
                    <a:lnTo>
                      <a:pt x="1170316" y="834232"/>
                    </a:lnTo>
                    <a:lnTo>
                      <a:pt x="1169519" y="842169"/>
                    </a:lnTo>
                    <a:lnTo>
                      <a:pt x="1168323" y="849710"/>
                    </a:lnTo>
                    <a:lnTo>
                      <a:pt x="1166729" y="856854"/>
                    </a:lnTo>
                    <a:lnTo>
                      <a:pt x="1165134" y="863998"/>
                    </a:lnTo>
                    <a:lnTo>
                      <a:pt x="1162742" y="870744"/>
                    </a:lnTo>
                    <a:lnTo>
                      <a:pt x="1160351" y="877491"/>
                    </a:lnTo>
                    <a:lnTo>
                      <a:pt x="1157959" y="883841"/>
                    </a:lnTo>
                    <a:lnTo>
                      <a:pt x="1154770" y="890191"/>
                    </a:lnTo>
                    <a:lnTo>
                      <a:pt x="1151980" y="896541"/>
                    </a:lnTo>
                    <a:lnTo>
                      <a:pt x="1148791" y="902098"/>
                    </a:lnTo>
                    <a:lnTo>
                      <a:pt x="1145602" y="907654"/>
                    </a:lnTo>
                    <a:lnTo>
                      <a:pt x="1141616" y="913210"/>
                    </a:lnTo>
                    <a:lnTo>
                      <a:pt x="1138028" y="918370"/>
                    </a:lnTo>
                    <a:lnTo>
                      <a:pt x="1134042" y="923529"/>
                    </a:lnTo>
                    <a:lnTo>
                      <a:pt x="1126070" y="932260"/>
                    </a:lnTo>
                    <a:lnTo>
                      <a:pt x="1117699" y="940595"/>
                    </a:lnTo>
                    <a:lnTo>
                      <a:pt x="1108531" y="947738"/>
                    </a:lnTo>
                    <a:lnTo>
                      <a:pt x="1099762" y="954088"/>
                    </a:lnTo>
                    <a:lnTo>
                      <a:pt x="1090593" y="959248"/>
                    </a:lnTo>
                    <a:lnTo>
                      <a:pt x="1081027" y="963216"/>
                    </a:lnTo>
                    <a:lnTo>
                      <a:pt x="1077041" y="964804"/>
                    </a:lnTo>
                    <a:lnTo>
                      <a:pt x="1072257" y="966391"/>
                    </a:lnTo>
                    <a:lnTo>
                      <a:pt x="1067474" y="967185"/>
                    </a:lnTo>
                    <a:lnTo>
                      <a:pt x="1063488" y="967979"/>
                    </a:lnTo>
                    <a:lnTo>
                      <a:pt x="1059103" y="968376"/>
                    </a:lnTo>
                    <a:lnTo>
                      <a:pt x="1054719" y="968376"/>
                    </a:lnTo>
                    <a:lnTo>
                      <a:pt x="1051530" y="968376"/>
                    </a:lnTo>
                    <a:lnTo>
                      <a:pt x="1047543" y="967979"/>
                    </a:lnTo>
                    <a:lnTo>
                      <a:pt x="1043956" y="967185"/>
                    </a:lnTo>
                    <a:lnTo>
                      <a:pt x="1039970" y="965995"/>
                    </a:lnTo>
                    <a:lnTo>
                      <a:pt x="1031998" y="962820"/>
                    </a:lnTo>
                    <a:lnTo>
                      <a:pt x="1023627" y="958851"/>
                    </a:lnTo>
                    <a:lnTo>
                      <a:pt x="1014857" y="953295"/>
                    </a:lnTo>
                    <a:lnTo>
                      <a:pt x="1006088" y="947341"/>
                    </a:lnTo>
                    <a:lnTo>
                      <a:pt x="997318" y="939801"/>
                    </a:lnTo>
                    <a:lnTo>
                      <a:pt x="988549" y="931863"/>
                    </a:lnTo>
                    <a:lnTo>
                      <a:pt x="979779" y="922338"/>
                    </a:lnTo>
                    <a:lnTo>
                      <a:pt x="971807" y="912813"/>
                    </a:lnTo>
                    <a:lnTo>
                      <a:pt x="963835" y="902098"/>
                    </a:lnTo>
                    <a:lnTo>
                      <a:pt x="956660" y="890985"/>
                    </a:lnTo>
                    <a:lnTo>
                      <a:pt x="949883" y="878682"/>
                    </a:lnTo>
                    <a:lnTo>
                      <a:pt x="943904" y="865982"/>
                    </a:lnTo>
                    <a:lnTo>
                      <a:pt x="941512" y="859632"/>
                    </a:lnTo>
                    <a:lnTo>
                      <a:pt x="938722" y="852885"/>
                    </a:lnTo>
                    <a:lnTo>
                      <a:pt x="936729" y="846138"/>
                    </a:lnTo>
                    <a:lnTo>
                      <a:pt x="934736" y="839391"/>
                    </a:lnTo>
                    <a:lnTo>
                      <a:pt x="933540" y="843757"/>
                    </a:lnTo>
                    <a:lnTo>
                      <a:pt x="931547" y="847329"/>
                    </a:lnTo>
                    <a:lnTo>
                      <a:pt x="929554" y="849710"/>
                    </a:lnTo>
                    <a:lnTo>
                      <a:pt x="928757" y="850107"/>
                    </a:lnTo>
                    <a:lnTo>
                      <a:pt x="927960" y="850504"/>
                    </a:lnTo>
                    <a:lnTo>
                      <a:pt x="926764" y="850107"/>
                    </a:lnTo>
                    <a:lnTo>
                      <a:pt x="925568" y="849710"/>
                    </a:lnTo>
                    <a:lnTo>
                      <a:pt x="924372" y="848123"/>
                    </a:lnTo>
                    <a:lnTo>
                      <a:pt x="923575" y="846535"/>
                    </a:lnTo>
                    <a:lnTo>
                      <a:pt x="921582" y="842963"/>
                    </a:lnTo>
                    <a:lnTo>
                      <a:pt x="920386" y="837407"/>
                    </a:lnTo>
                    <a:lnTo>
                      <a:pt x="918791" y="831057"/>
                    </a:lnTo>
                    <a:lnTo>
                      <a:pt x="917596" y="823516"/>
                    </a:lnTo>
                    <a:lnTo>
                      <a:pt x="917197" y="815182"/>
                    </a:lnTo>
                    <a:lnTo>
                      <a:pt x="916798" y="806054"/>
                    </a:lnTo>
                    <a:lnTo>
                      <a:pt x="917197" y="798116"/>
                    </a:lnTo>
                    <a:lnTo>
                      <a:pt x="917596" y="790576"/>
                    </a:lnTo>
                    <a:lnTo>
                      <a:pt x="918393" y="783829"/>
                    </a:lnTo>
                    <a:lnTo>
                      <a:pt x="919987" y="777479"/>
                    </a:lnTo>
                    <a:lnTo>
                      <a:pt x="921183" y="772319"/>
                    </a:lnTo>
                    <a:lnTo>
                      <a:pt x="922379" y="767954"/>
                    </a:lnTo>
                    <a:lnTo>
                      <a:pt x="924372" y="764779"/>
                    </a:lnTo>
                    <a:lnTo>
                      <a:pt x="925169" y="763588"/>
                    </a:lnTo>
                    <a:lnTo>
                      <a:pt x="926365" y="763191"/>
                    </a:lnTo>
                    <a:lnTo>
                      <a:pt x="923176" y="759619"/>
                    </a:lnTo>
                    <a:lnTo>
                      <a:pt x="920785" y="756444"/>
                    </a:lnTo>
                    <a:lnTo>
                      <a:pt x="918393" y="752476"/>
                    </a:lnTo>
                    <a:lnTo>
                      <a:pt x="916798" y="748507"/>
                    </a:lnTo>
                    <a:lnTo>
                      <a:pt x="915204" y="744538"/>
                    </a:lnTo>
                    <a:lnTo>
                      <a:pt x="914407" y="739776"/>
                    </a:lnTo>
                    <a:lnTo>
                      <a:pt x="913609" y="735807"/>
                    </a:lnTo>
                    <a:lnTo>
                      <a:pt x="913211" y="731044"/>
                    </a:lnTo>
                    <a:lnTo>
                      <a:pt x="912812" y="727076"/>
                    </a:lnTo>
                    <a:lnTo>
                      <a:pt x="912812" y="721916"/>
                    </a:lnTo>
                    <a:lnTo>
                      <a:pt x="913609" y="712391"/>
                    </a:lnTo>
                    <a:lnTo>
                      <a:pt x="915204" y="703263"/>
                    </a:lnTo>
                    <a:lnTo>
                      <a:pt x="917197" y="694135"/>
                    </a:lnTo>
                    <a:lnTo>
                      <a:pt x="920386" y="685007"/>
                    </a:lnTo>
                    <a:lnTo>
                      <a:pt x="923575" y="676672"/>
                    </a:lnTo>
                    <a:lnTo>
                      <a:pt x="927162" y="668735"/>
                    </a:lnTo>
                    <a:lnTo>
                      <a:pt x="930750" y="661988"/>
                    </a:lnTo>
                    <a:lnTo>
                      <a:pt x="934337" y="656035"/>
                    </a:lnTo>
                    <a:lnTo>
                      <a:pt x="937526" y="651272"/>
                    </a:lnTo>
                    <a:lnTo>
                      <a:pt x="940715" y="647700"/>
                    </a:lnTo>
                    <a:lnTo>
                      <a:pt x="943107" y="646113"/>
                    </a:lnTo>
                    <a:lnTo>
                      <a:pt x="955862" y="639763"/>
                    </a:lnTo>
                    <a:lnTo>
                      <a:pt x="968219" y="634604"/>
                    </a:lnTo>
                    <a:lnTo>
                      <a:pt x="980178" y="630238"/>
                    </a:lnTo>
                    <a:lnTo>
                      <a:pt x="992535" y="627063"/>
                    </a:lnTo>
                    <a:lnTo>
                      <a:pt x="1004493" y="624285"/>
                    </a:lnTo>
                    <a:lnTo>
                      <a:pt x="1016053" y="622300"/>
                    </a:lnTo>
                    <a:lnTo>
                      <a:pt x="1027214" y="621110"/>
                    </a:lnTo>
                    <a:lnTo>
                      <a:pt x="1038375" y="620713"/>
                    </a:lnTo>
                    <a:close/>
                    <a:moveTo>
                      <a:pt x="1043186" y="515586"/>
                    </a:moveTo>
                    <a:lnTo>
                      <a:pt x="1022934" y="515983"/>
                    </a:lnTo>
                    <a:lnTo>
                      <a:pt x="1002682" y="516777"/>
                    </a:lnTo>
                    <a:lnTo>
                      <a:pt x="982827" y="518364"/>
                    </a:lnTo>
                    <a:lnTo>
                      <a:pt x="962972" y="519952"/>
                    </a:lnTo>
                    <a:lnTo>
                      <a:pt x="943514" y="521937"/>
                    </a:lnTo>
                    <a:lnTo>
                      <a:pt x="924056" y="525113"/>
                    </a:lnTo>
                    <a:lnTo>
                      <a:pt x="904598" y="527891"/>
                    </a:lnTo>
                    <a:lnTo>
                      <a:pt x="885140" y="531861"/>
                    </a:lnTo>
                    <a:lnTo>
                      <a:pt x="866476" y="535830"/>
                    </a:lnTo>
                    <a:lnTo>
                      <a:pt x="847812" y="540594"/>
                    </a:lnTo>
                    <a:lnTo>
                      <a:pt x="829148" y="545754"/>
                    </a:lnTo>
                    <a:lnTo>
                      <a:pt x="810485" y="550914"/>
                    </a:lnTo>
                    <a:lnTo>
                      <a:pt x="792218" y="556869"/>
                    </a:lnTo>
                    <a:lnTo>
                      <a:pt x="774348" y="563220"/>
                    </a:lnTo>
                    <a:lnTo>
                      <a:pt x="756082" y="569968"/>
                    </a:lnTo>
                    <a:lnTo>
                      <a:pt x="738609" y="577113"/>
                    </a:lnTo>
                    <a:lnTo>
                      <a:pt x="721137" y="585449"/>
                    </a:lnTo>
                    <a:lnTo>
                      <a:pt x="704061" y="593388"/>
                    </a:lnTo>
                    <a:lnTo>
                      <a:pt x="686986" y="601724"/>
                    </a:lnTo>
                    <a:lnTo>
                      <a:pt x="670308" y="610457"/>
                    </a:lnTo>
                    <a:lnTo>
                      <a:pt x="653630" y="619587"/>
                    </a:lnTo>
                    <a:lnTo>
                      <a:pt x="637745" y="629114"/>
                    </a:lnTo>
                    <a:lnTo>
                      <a:pt x="621861" y="639037"/>
                    </a:lnTo>
                    <a:lnTo>
                      <a:pt x="605977" y="649755"/>
                    </a:lnTo>
                    <a:lnTo>
                      <a:pt x="590490" y="660473"/>
                    </a:lnTo>
                    <a:lnTo>
                      <a:pt x="575400" y="671190"/>
                    </a:lnTo>
                    <a:lnTo>
                      <a:pt x="559913" y="682702"/>
                    </a:lnTo>
                    <a:lnTo>
                      <a:pt x="545617" y="694610"/>
                    </a:lnTo>
                    <a:lnTo>
                      <a:pt x="531322" y="706519"/>
                    </a:lnTo>
                    <a:lnTo>
                      <a:pt x="517026" y="719221"/>
                    </a:lnTo>
                    <a:lnTo>
                      <a:pt x="503525" y="731924"/>
                    </a:lnTo>
                    <a:lnTo>
                      <a:pt x="490023" y="745023"/>
                    </a:lnTo>
                    <a:lnTo>
                      <a:pt x="476919" y="758520"/>
                    </a:lnTo>
                    <a:lnTo>
                      <a:pt x="464212" y="772413"/>
                    </a:lnTo>
                    <a:lnTo>
                      <a:pt x="451504" y="786306"/>
                    </a:lnTo>
                    <a:lnTo>
                      <a:pt x="439591" y="800596"/>
                    </a:lnTo>
                    <a:lnTo>
                      <a:pt x="427678" y="815680"/>
                    </a:lnTo>
                    <a:lnTo>
                      <a:pt x="416162" y="830368"/>
                    </a:lnTo>
                    <a:lnTo>
                      <a:pt x="405441" y="845452"/>
                    </a:lnTo>
                    <a:lnTo>
                      <a:pt x="394322" y="860933"/>
                    </a:lnTo>
                    <a:lnTo>
                      <a:pt x="383997" y="876811"/>
                    </a:lnTo>
                    <a:lnTo>
                      <a:pt x="374070" y="892689"/>
                    </a:lnTo>
                    <a:lnTo>
                      <a:pt x="364539" y="908964"/>
                    </a:lnTo>
                    <a:lnTo>
                      <a:pt x="355009" y="925636"/>
                    </a:lnTo>
                    <a:lnTo>
                      <a:pt x="346272" y="941911"/>
                    </a:lnTo>
                    <a:lnTo>
                      <a:pt x="337933" y="959377"/>
                    </a:lnTo>
                    <a:lnTo>
                      <a:pt x="329594" y="976048"/>
                    </a:lnTo>
                    <a:lnTo>
                      <a:pt x="322049" y="993911"/>
                    </a:lnTo>
                    <a:lnTo>
                      <a:pt x="314901" y="1011377"/>
                    </a:lnTo>
                    <a:lnTo>
                      <a:pt x="308151" y="1029240"/>
                    </a:lnTo>
                    <a:lnTo>
                      <a:pt x="301797" y="1047500"/>
                    </a:lnTo>
                    <a:lnTo>
                      <a:pt x="295840" y="1065362"/>
                    </a:lnTo>
                    <a:lnTo>
                      <a:pt x="290678" y="1084019"/>
                    </a:lnTo>
                    <a:lnTo>
                      <a:pt x="285516" y="1102676"/>
                    </a:lnTo>
                    <a:lnTo>
                      <a:pt x="280751" y="1121729"/>
                    </a:lnTo>
                    <a:lnTo>
                      <a:pt x="276780" y="1140783"/>
                    </a:lnTo>
                    <a:lnTo>
                      <a:pt x="272809" y="1159440"/>
                    </a:lnTo>
                    <a:lnTo>
                      <a:pt x="270029" y="1178890"/>
                    </a:lnTo>
                    <a:lnTo>
                      <a:pt x="266852" y="1198341"/>
                    </a:lnTo>
                    <a:lnTo>
                      <a:pt x="264867" y="1218188"/>
                    </a:lnTo>
                    <a:lnTo>
                      <a:pt x="263278" y="1237639"/>
                    </a:lnTo>
                    <a:lnTo>
                      <a:pt x="261690" y="1257883"/>
                    </a:lnTo>
                    <a:lnTo>
                      <a:pt x="260896" y="1277731"/>
                    </a:lnTo>
                    <a:lnTo>
                      <a:pt x="260498" y="1297975"/>
                    </a:lnTo>
                    <a:lnTo>
                      <a:pt x="260896" y="1318220"/>
                    </a:lnTo>
                    <a:lnTo>
                      <a:pt x="261690" y="1338067"/>
                    </a:lnTo>
                    <a:lnTo>
                      <a:pt x="263278" y="1357915"/>
                    </a:lnTo>
                    <a:lnTo>
                      <a:pt x="264867" y="1377763"/>
                    </a:lnTo>
                    <a:lnTo>
                      <a:pt x="266852" y="1397213"/>
                    </a:lnTo>
                    <a:lnTo>
                      <a:pt x="270029" y="1416664"/>
                    </a:lnTo>
                    <a:lnTo>
                      <a:pt x="272809" y="1436114"/>
                    </a:lnTo>
                    <a:lnTo>
                      <a:pt x="276780" y="1455168"/>
                    </a:lnTo>
                    <a:lnTo>
                      <a:pt x="280751" y="1474222"/>
                    </a:lnTo>
                    <a:lnTo>
                      <a:pt x="285516" y="1493275"/>
                    </a:lnTo>
                    <a:lnTo>
                      <a:pt x="290678" y="1511535"/>
                    </a:lnTo>
                    <a:lnTo>
                      <a:pt x="295840" y="1530192"/>
                    </a:lnTo>
                    <a:lnTo>
                      <a:pt x="301797" y="1548452"/>
                    </a:lnTo>
                    <a:lnTo>
                      <a:pt x="308151" y="1566314"/>
                    </a:lnTo>
                    <a:lnTo>
                      <a:pt x="314901" y="1584177"/>
                    </a:lnTo>
                    <a:lnTo>
                      <a:pt x="322049" y="1602040"/>
                    </a:lnTo>
                    <a:lnTo>
                      <a:pt x="329594" y="1619109"/>
                    </a:lnTo>
                    <a:lnTo>
                      <a:pt x="337933" y="1636575"/>
                    </a:lnTo>
                    <a:lnTo>
                      <a:pt x="346272" y="1653247"/>
                    </a:lnTo>
                    <a:lnTo>
                      <a:pt x="355009" y="1670316"/>
                    </a:lnTo>
                    <a:lnTo>
                      <a:pt x="364539" y="1686591"/>
                    </a:lnTo>
                    <a:lnTo>
                      <a:pt x="374070" y="1703262"/>
                    </a:lnTo>
                    <a:lnTo>
                      <a:pt x="383997" y="1719140"/>
                    </a:lnTo>
                    <a:lnTo>
                      <a:pt x="394322" y="1734622"/>
                    </a:lnTo>
                    <a:lnTo>
                      <a:pt x="405441" y="1750500"/>
                    </a:lnTo>
                    <a:lnTo>
                      <a:pt x="416162" y="1765584"/>
                    </a:lnTo>
                    <a:lnTo>
                      <a:pt x="427678" y="1780271"/>
                    </a:lnTo>
                    <a:lnTo>
                      <a:pt x="439591" y="1794958"/>
                    </a:lnTo>
                    <a:lnTo>
                      <a:pt x="451504" y="1809248"/>
                    </a:lnTo>
                    <a:lnTo>
                      <a:pt x="464212" y="1823142"/>
                    </a:lnTo>
                    <a:lnTo>
                      <a:pt x="476919" y="1837035"/>
                    </a:lnTo>
                    <a:lnTo>
                      <a:pt x="490023" y="1850531"/>
                    </a:lnTo>
                    <a:lnTo>
                      <a:pt x="503525" y="1863631"/>
                    </a:lnTo>
                    <a:lnTo>
                      <a:pt x="517026" y="1876333"/>
                    </a:lnTo>
                    <a:lnTo>
                      <a:pt x="531322" y="1889035"/>
                    </a:lnTo>
                    <a:lnTo>
                      <a:pt x="545617" y="1900944"/>
                    </a:lnTo>
                    <a:lnTo>
                      <a:pt x="559913" y="1912852"/>
                    </a:lnTo>
                    <a:lnTo>
                      <a:pt x="575400" y="1923967"/>
                    </a:lnTo>
                    <a:lnTo>
                      <a:pt x="590490" y="1935479"/>
                    </a:lnTo>
                    <a:lnTo>
                      <a:pt x="605977" y="1945799"/>
                    </a:lnTo>
                    <a:lnTo>
                      <a:pt x="621861" y="1956517"/>
                    </a:lnTo>
                    <a:lnTo>
                      <a:pt x="637745" y="1966044"/>
                    </a:lnTo>
                    <a:lnTo>
                      <a:pt x="653630" y="1975968"/>
                    </a:lnTo>
                    <a:lnTo>
                      <a:pt x="670308" y="1985097"/>
                    </a:lnTo>
                    <a:lnTo>
                      <a:pt x="686986" y="1994227"/>
                    </a:lnTo>
                    <a:lnTo>
                      <a:pt x="704061" y="2002563"/>
                    </a:lnTo>
                    <a:lnTo>
                      <a:pt x="721137" y="2010502"/>
                    </a:lnTo>
                    <a:lnTo>
                      <a:pt x="738609" y="2018044"/>
                    </a:lnTo>
                    <a:lnTo>
                      <a:pt x="756082" y="2025189"/>
                    </a:lnTo>
                    <a:lnTo>
                      <a:pt x="774348" y="2032335"/>
                    </a:lnTo>
                    <a:lnTo>
                      <a:pt x="792218" y="2038686"/>
                    </a:lnTo>
                    <a:lnTo>
                      <a:pt x="810485" y="2044640"/>
                    </a:lnTo>
                    <a:lnTo>
                      <a:pt x="829148" y="2050197"/>
                    </a:lnTo>
                    <a:lnTo>
                      <a:pt x="847812" y="2055358"/>
                    </a:lnTo>
                    <a:lnTo>
                      <a:pt x="866476" y="2059724"/>
                    </a:lnTo>
                    <a:lnTo>
                      <a:pt x="885140" y="2064091"/>
                    </a:lnTo>
                    <a:lnTo>
                      <a:pt x="904598" y="2067266"/>
                    </a:lnTo>
                    <a:lnTo>
                      <a:pt x="924056" y="2070839"/>
                    </a:lnTo>
                    <a:lnTo>
                      <a:pt x="943514" y="2073220"/>
                    </a:lnTo>
                    <a:lnTo>
                      <a:pt x="962972" y="2075999"/>
                    </a:lnTo>
                    <a:lnTo>
                      <a:pt x="982827" y="2077587"/>
                    </a:lnTo>
                    <a:lnTo>
                      <a:pt x="1002682" y="2078778"/>
                    </a:lnTo>
                    <a:lnTo>
                      <a:pt x="1022934" y="2079572"/>
                    </a:lnTo>
                    <a:lnTo>
                      <a:pt x="1043186" y="2079572"/>
                    </a:lnTo>
                    <a:lnTo>
                      <a:pt x="1063041" y="2079572"/>
                    </a:lnTo>
                    <a:lnTo>
                      <a:pt x="1083293" y="2078778"/>
                    </a:lnTo>
                    <a:lnTo>
                      <a:pt x="1103148" y="2077587"/>
                    </a:lnTo>
                    <a:lnTo>
                      <a:pt x="1122606" y="2075999"/>
                    </a:lnTo>
                    <a:lnTo>
                      <a:pt x="1142064" y="2073220"/>
                    </a:lnTo>
                    <a:lnTo>
                      <a:pt x="1161919" y="2070839"/>
                    </a:lnTo>
                    <a:lnTo>
                      <a:pt x="1180980" y="2067266"/>
                    </a:lnTo>
                    <a:lnTo>
                      <a:pt x="1200438" y="2064091"/>
                    </a:lnTo>
                    <a:lnTo>
                      <a:pt x="1219499" y="2059724"/>
                    </a:lnTo>
                    <a:lnTo>
                      <a:pt x="1237766" y="2055358"/>
                    </a:lnTo>
                    <a:lnTo>
                      <a:pt x="1256827" y="2050197"/>
                    </a:lnTo>
                    <a:lnTo>
                      <a:pt x="1275093" y="2044640"/>
                    </a:lnTo>
                    <a:lnTo>
                      <a:pt x="1293757" y="2038686"/>
                    </a:lnTo>
                    <a:lnTo>
                      <a:pt x="1311627" y="2032335"/>
                    </a:lnTo>
                    <a:lnTo>
                      <a:pt x="1329496" y="2025189"/>
                    </a:lnTo>
                    <a:lnTo>
                      <a:pt x="1347366" y="2018044"/>
                    </a:lnTo>
                    <a:lnTo>
                      <a:pt x="1364441" y="2010502"/>
                    </a:lnTo>
                    <a:lnTo>
                      <a:pt x="1381914" y="2002563"/>
                    </a:lnTo>
                    <a:lnTo>
                      <a:pt x="1398592" y="1994227"/>
                    </a:lnTo>
                    <a:lnTo>
                      <a:pt x="1415667" y="1985097"/>
                    </a:lnTo>
                    <a:lnTo>
                      <a:pt x="1431949" y="1975968"/>
                    </a:lnTo>
                    <a:lnTo>
                      <a:pt x="1447833" y="1966044"/>
                    </a:lnTo>
                    <a:lnTo>
                      <a:pt x="1464114" y="1956517"/>
                    </a:lnTo>
                    <a:lnTo>
                      <a:pt x="1479998" y="1945799"/>
                    </a:lnTo>
                    <a:lnTo>
                      <a:pt x="1495088" y="1935479"/>
                    </a:lnTo>
                    <a:lnTo>
                      <a:pt x="1510575" y="1923967"/>
                    </a:lnTo>
                    <a:lnTo>
                      <a:pt x="1525665" y="1912852"/>
                    </a:lnTo>
                    <a:lnTo>
                      <a:pt x="1539960" y="1900944"/>
                    </a:lnTo>
                    <a:lnTo>
                      <a:pt x="1554256" y="1889035"/>
                    </a:lnTo>
                    <a:lnTo>
                      <a:pt x="1568551" y="1876333"/>
                    </a:lnTo>
                    <a:lnTo>
                      <a:pt x="1582053" y="1863631"/>
                    </a:lnTo>
                    <a:lnTo>
                      <a:pt x="1595555" y="1850531"/>
                    </a:lnTo>
                    <a:lnTo>
                      <a:pt x="1608659" y="1837035"/>
                    </a:lnTo>
                    <a:lnTo>
                      <a:pt x="1621763" y="1823142"/>
                    </a:lnTo>
                    <a:lnTo>
                      <a:pt x="1634073" y="1809248"/>
                    </a:lnTo>
                    <a:lnTo>
                      <a:pt x="1646383" y="1794958"/>
                    </a:lnTo>
                    <a:lnTo>
                      <a:pt x="1657899" y="1780271"/>
                    </a:lnTo>
                    <a:lnTo>
                      <a:pt x="1669415" y="1765584"/>
                    </a:lnTo>
                    <a:lnTo>
                      <a:pt x="1680534" y="1750500"/>
                    </a:lnTo>
                    <a:lnTo>
                      <a:pt x="1691256" y="1734622"/>
                    </a:lnTo>
                    <a:lnTo>
                      <a:pt x="1701581" y="1719140"/>
                    </a:lnTo>
                    <a:lnTo>
                      <a:pt x="1711508" y="1703262"/>
                    </a:lnTo>
                    <a:lnTo>
                      <a:pt x="1721436" y="1686591"/>
                    </a:lnTo>
                    <a:lnTo>
                      <a:pt x="1730569" y="1670316"/>
                    </a:lnTo>
                    <a:lnTo>
                      <a:pt x="1739305" y="1653247"/>
                    </a:lnTo>
                    <a:lnTo>
                      <a:pt x="1748041" y="1636575"/>
                    </a:lnTo>
                    <a:lnTo>
                      <a:pt x="1755983" y="1619109"/>
                    </a:lnTo>
                    <a:lnTo>
                      <a:pt x="1763529" y="1602040"/>
                    </a:lnTo>
                    <a:lnTo>
                      <a:pt x="1770676" y="1584177"/>
                    </a:lnTo>
                    <a:lnTo>
                      <a:pt x="1777427" y="1566314"/>
                    </a:lnTo>
                    <a:lnTo>
                      <a:pt x="1783781" y="1548452"/>
                    </a:lnTo>
                    <a:lnTo>
                      <a:pt x="1789737" y="1530192"/>
                    </a:lnTo>
                    <a:lnTo>
                      <a:pt x="1795694" y="1511535"/>
                    </a:lnTo>
                    <a:lnTo>
                      <a:pt x="1800459" y="1493275"/>
                    </a:lnTo>
                    <a:lnTo>
                      <a:pt x="1804827" y="1474222"/>
                    </a:lnTo>
                    <a:lnTo>
                      <a:pt x="1809195" y="1455168"/>
                    </a:lnTo>
                    <a:lnTo>
                      <a:pt x="1812769" y="1436114"/>
                    </a:lnTo>
                    <a:lnTo>
                      <a:pt x="1816343" y="1416664"/>
                    </a:lnTo>
                    <a:lnTo>
                      <a:pt x="1818726" y="1397213"/>
                    </a:lnTo>
                    <a:lnTo>
                      <a:pt x="1820711" y="1377763"/>
                    </a:lnTo>
                    <a:lnTo>
                      <a:pt x="1823094" y="1357915"/>
                    </a:lnTo>
                    <a:lnTo>
                      <a:pt x="1824285" y="1338067"/>
                    </a:lnTo>
                    <a:lnTo>
                      <a:pt x="1824682" y="1318220"/>
                    </a:lnTo>
                    <a:lnTo>
                      <a:pt x="1825079" y="1297975"/>
                    </a:lnTo>
                    <a:lnTo>
                      <a:pt x="1824682" y="1277731"/>
                    </a:lnTo>
                    <a:lnTo>
                      <a:pt x="1824285" y="1257883"/>
                    </a:lnTo>
                    <a:lnTo>
                      <a:pt x="1823094" y="1237639"/>
                    </a:lnTo>
                    <a:lnTo>
                      <a:pt x="1820711" y="1218188"/>
                    </a:lnTo>
                    <a:lnTo>
                      <a:pt x="1818726" y="1198341"/>
                    </a:lnTo>
                    <a:lnTo>
                      <a:pt x="1816343" y="1178890"/>
                    </a:lnTo>
                    <a:lnTo>
                      <a:pt x="1812769" y="1159440"/>
                    </a:lnTo>
                    <a:lnTo>
                      <a:pt x="1809195" y="1140783"/>
                    </a:lnTo>
                    <a:lnTo>
                      <a:pt x="1804827" y="1121729"/>
                    </a:lnTo>
                    <a:lnTo>
                      <a:pt x="1800459" y="1102676"/>
                    </a:lnTo>
                    <a:lnTo>
                      <a:pt x="1795694" y="1084019"/>
                    </a:lnTo>
                    <a:lnTo>
                      <a:pt x="1789737" y="1065362"/>
                    </a:lnTo>
                    <a:lnTo>
                      <a:pt x="1783781" y="1047500"/>
                    </a:lnTo>
                    <a:lnTo>
                      <a:pt x="1777427" y="1029240"/>
                    </a:lnTo>
                    <a:lnTo>
                      <a:pt x="1770676" y="1011377"/>
                    </a:lnTo>
                    <a:lnTo>
                      <a:pt x="1763529" y="993911"/>
                    </a:lnTo>
                    <a:lnTo>
                      <a:pt x="1755983" y="976048"/>
                    </a:lnTo>
                    <a:lnTo>
                      <a:pt x="1748041" y="959377"/>
                    </a:lnTo>
                    <a:lnTo>
                      <a:pt x="1739305" y="941911"/>
                    </a:lnTo>
                    <a:lnTo>
                      <a:pt x="1730569" y="925636"/>
                    </a:lnTo>
                    <a:lnTo>
                      <a:pt x="1721436" y="908964"/>
                    </a:lnTo>
                    <a:lnTo>
                      <a:pt x="1711508" y="892689"/>
                    </a:lnTo>
                    <a:lnTo>
                      <a:pt x="1701581" y="876811"/>
                    </a:lnTo>
                    <a:lnTo>
                      <a:pt x="1691256" y="860933"/>
                    </a:lnTo>
                    <a:lnTo>
                      <a:pt x="1680534" y="845452"/>
                    </a:lnTo>
                    <a:lnTo>
                      <a:pt x="1669415" y="830368"/>
                    </a:lnTo>
                    <a:lnTo>
                      <a:pt x="1657899" y="815680"/>
                    </a:lnTo>
                    <a:lnTo>
                      <a:pt x="1646383" y="800596"/>
                    </a:lnTo>
                    <a:lnTo>
                      <a:pt x="1634073" y="786306"/>
                    </a:lnTo>
                    <a:lnTo>
                      <a:pt x="1621763" y="772413"/>
                    </a:lnTo>
                    <a:lnTo>
                      <a:pt x="1608659" y="758520"/>
                    </a:lnTo>
                    <a:lnTo>
                      <a:pt x="1595555" y="745023"/>
                    </a:lnTo>
                    <a:lnTo>
                      <a:pt x="1582053" y="731924"/>
                    </a:lnTo>
                    <a:lnTo>
                      <a:pt x="1568551" y="719221"/>
                    </a:lnTo>
                    <a:lnTo>
                      <a:pt x="1554256" y="706519"/>
                    </a:lnTo>
                    <a:lnTo>
                      <a:pt x="1539960" y="694610"/>
                    </a:lnTo>
                    <a:lnTo>
                      <a:pt x="1525665" y="682702"/>
                    </a:lnTo>
                    <a:lnTo>
                      <a:pt x="1510575" y="671190"/>
                    </a:lnTo>
                    <a:lnTo>
                      <a:pt x="1495088" y="660473"/>
                    </a:lnTo>
                    <a:lnTo>
                      <a:pt x="1479998" y="649755"/>
                    </a:lnTo>
                    <a:lnTo>
                      <a:pt x="1464114" y="639037"/>
                    </a:lnTo>
                    <a:lnTo>
                      <a:pt x="1447833" y="629114"/>
                    </a:lnTo>
                    <a:lnTo>
                      <a:pt x="1431949" y="619587"/>
                    </a:lnTo>
                    <a:lnTo>
                      <a:pt x="1415667" y="610457"/>
                    </a:lnTo>
                    <a:lnTo>
                      <a:pt x="1398592" y="601724"/>
                    </a:lnTo>
                    <a:lnTo>
                      <a:pt x="1381914" y="593388"/>
                    </a:lnTo>
                    <a:lnTo>
                      <a:pt x="1364441" y="585449"/>
                    </a:lnTo>
                    <a:lnTo>
                      <a:pt x="1347366" y="577113"/>
                    </a:lnTo>
                    <a:lnTo>
                      <a:pt x="1329496" y="569968"/>
                    </a:lnTo>
                    <a:lnTo>
                      <a:pt x="1311627" y="563220"/>
                    </a:lnTo>
                    <a:lnTo>
                      <a:pt x="1293757" y="556869"/>
                    </a:lnTo>
                    <a:lnTo>
                      <a:pt x="1275093" y="550914"/>
                    </a:lnTo>
                    <a:lnTo>
                      <a:pt x="1256827" y="545754"/>
                    </a:lnTo>
                    <a:lnTo>
                      <a:pt x="1237766" y="540594"/>
                    </a:lnTo>
                    <a:lnTo>
                      <a:pt x="1219499" y="535830"/>
                    </a:lnTo>
                    <a:lnTo>
                      <a:pt x="1200438" y="531861"/>
                    </a:lnTo>
                    <a:lnTo>
                      <a:pt x="1180980" y="527891"/>
                    </a:lnTo>
                    <a:lnTo>
                      <a:pt x="1161919" y="525113"/>
                    </a:lnTo>
                    <a:lnTo>
                      <a:pt x="1142064" y="521937"/>
                    </a:lnTo>
                    <a:lnTo>
                      <a:pt x="1122606" y="519952"/>
                    </a:lnTo>
                    <a:lnTo>
                      <a:pt x="1103148" y="518364"/>
                    </a:lnTo>
                    <a:lnTo>
                      <a:pt x="1083293" y="516777"/>
                    </a:lnTo>
                    <a:lnTo>
                      <a:pt x="1063041" y="515983"/>
                    </a:lnTo>
                    <a:lnTo>
                      <a:pt x="1043186" y="515586"/>
                    </a:lnTo>
                    <a:close/>
                    <a:moveTo>
                      <a:pt x="803734" y="280988"/>
                    </a:moveTo>
                    <a:lnTo>
                      <a:pt x="862902" y="391340"/>
                    </a:lnTo>
                    <a:lnTo>
                      <a:pt x="884743" y="387371"/>
                    </a:lnTo>
                    <a:lnTo>
                      <a:pt x="906980" y="383798"/>
                    </a:lnTo>
                    <a:lnTo>
                      <a:pt x="929218" y="380622"/>
                    </a:lnTo>
                    <a:lnTo>
                      <a:pt x="951456" y="378241"/>
                    </a:lnTo>
                    <a:lnTo>
                      <a:pt x="974488" y="376256"/>
                    </a:lnTo>
                    <a:lnTo>
                      <a:pt x="997122" y="374668"/>
                    </a:lnTo>
                    <a:lnTo>
                      <a:pt x="1019757" y="373874"/>
                    </a:lnTo>
                    <a:lnTo>
                      <a:pt x="1043186" y="373477"/>
                    </a:lnTo>
                    <a:lnTo>
                      <a:pt x="1059865" y="373874"/>
                    </a:lnTo>
                    <a:lnTo>
                      <a:pt x="1076940" y="374271"/>
                    </a:lnTo>
                    <a:lnTo>
                      <a:pt x="1093618" y="375462"/>
                    </a:lnTo>
                    <a:lnTo>
                      <a:pt x="1110693" y="376256"/>
                    </a:lnTo>
                    <a:lnTo>
                      <a:pt x="1127372" y="377844"/>
                    </a:lnTo>
                    <a:lnTo>
                      <a:pt x="1144050" y="379432"/>
                    </a:lnTo>
                    <a:lnTo>
                      <a:pt x="1160331" y="381019"/>
                    </a:lnTo>
                    <a:lnTo>
                      <a:pt x="1176612" y="383798"/>
                    </a:lnTo>
                    <a:lnTo>
                      <a:pt x="1193291" y="386180"/>
                    </a:lnTo>
                    <a:lnTo>
                      <a:pt x="1209572" y="388958"/>
                    </a:lnTo>
                    <a:lnTo>
                      <a:pt x="1225853" y="392134"/>
                    </a:lnTo>
                    <a:lnTo>
                      <a:pt x="1241737" y="395310"/>
                    </a:lnTo>
                    <a:lnTo>
                      <a:pt x="1257621" y="399279"/>
                    </a:lnTo>
                    <a:lnTo>
                      <a:pt x="1273505" y="403249"/>
                    </a:lnTo>
                    <a:lnTo>
                      <a:pt x="1289389" y="407218"/>
                    </a:lnTo>
                    <a:lnTo>
                      <a:pt x="1304876" y="411982"/>
                    </a:lnTo>
                    <a:lnTo>
                      <a:pt x="1370398" y="304805"/>
                    </a:lnTo>
                    <a:lnTo>
                      <a:pt x="1611439" y="417142"/>
                    </a:lnTo>
                    <a:lnTo>
                      <a:pt x="1570140" y="539800"/>
                    </a:lnTo>
                    <a:lnTo>
                      <a:pt x="1592775" y="555678"/>
                    </a:lnTo>
                    <a:lnTo>
                      <a:pt x="1614615" y="572747"/>
                    </a:lnTo>
                    <a:lnTo>
                      <a:pt x="1636059" y="589815"/>
                    </a:lnTo>
                    <a:lnTo>
                      <a:pt x="1656708" y="608075"/>
                    </a:lnTo>
                    <a:lnTo>
                      <a:pt x="1676960" y="626732"/>
                    </a:lnTo>
                    <a:lnTo>
                      <a:pt x="1696815" y="645389"/>
                    </a:lnTo>
                    <a:lnTo>
                      <a:pt x="1715876" y="665236"/>
                    </a:lnTo>
                    <a:lnTo>
                      <a:pt x="1734540" y="685481"/>
                    </a:lnTo>
                    <a:lnTo>
                      <a:pt x="1752410" y="706519"/>
                    </a:lnTo>
                    <a:lnTo>
                      <a:pt x="1769882" y="728351"/>
                    </a:lnTo>
                    <a:lnTo>
                      <a:pt x="1786560" y="750184"/>
                    </a:lnTo>
                    <a:lnTo>
                      <a:pt x="1802841" y="772413"/>
                    </a:lnTo>
                    <a:lnTo>
                      <a:pt x="1818329" y="795436"/>
                    </a:lnTo>
                    <a:lnTo>
                      <a:pt x="1832624" y="818856"/>
                    </a:lnTo>
                    <a:lnTo>
                      <a:pt x="1846920" y="842673"/>
                    </a:lnTo>
                    <a:lnTo>
                      <a:pt x="1860024" y="866887"/>
                    </a:lnTo>
                    <a:lnTo>
                      <a:pt x="1994642" y="834337"/>
                    </a:lnTo>
                    <a:lnTo>
                      <a:pt x="2085975" y="1084019"/>
                    </a:lnTo>
                    <a:lnTo>
                      <a:pt x="1954931" y="1149516"/>
                    </a:lnTo>
                    <a:lnTo>
                      <a:pt x="1958108" y="1167776"/>
                    </a:lnTo>
                    <a:lnTo>
                      <a:pt x="1960491" y="1185638"/>
                    </a:lnTo>
                    <a:lnTo>
                      <a:pt x="1962476" y="1204295"/>
                    </a:lnTo>
                    <a:lnTo>
                      <a:pt x="1964462" y="1222952"/>
                    </a:lnTo>
                    <a:lnTo>
                      <a:pt x="1965653" y="1241212"/>
                    </a:lnTo>
                    <a:lnTo>
                      <a:pt x="1966447" y="1259868"/>
                    </a:lnTo>
                    <a:lnTo>
                      <a:pt x="1967242" y="1278922"/>
                    </a:lnTo>
                    <a:lnTo>
                      <a:pt x="1967242" y="1297975"/>
                    </a:lnTo>
                    <a:lnTo>
                      <a:pt x="1967242" y="1315441"/>
                    </a:lnTo>
                    <a:lnTo>
                      <a:pt x="1966845" y="1332907"/>
                    </a:lnTo>
                    <a:lnTo>
                      <a:pt x="1966050" y="1349976"/>
                    </a:lnTo>
                    <a:lnTo>
                      <a:pt x="1964859" y="1367839"/>
                    </a:lnTo>
                    <a:lnTo>
                      <a:pt x="1962873" y="1385305"/>
                    </a:lnTo>
                    <a:lnTo>
                      <a:pt x="1961285" y="1401977"/>
                    </a:lnTo>
                    <a:lnTo>
                      <a:pt x="1959300" y="1419442"/>
                    </a:lnTo>
                    <a:lnTo>
                      <a:pt x="1957314" y="1436114"/>
                    </a:lnTo>
                    <a:lnTo>
                      <a:pt x="1954137" y="1453183"/>
                    </a:lnTo>
                    <a:lnTo>
                      <a:pt x="1951357" y="1469855"/>
                    </a:lnTo>
                    <a:lnTo>
                      <a:pt x="1947784" y="1486527"/>
                    </a:lnTo>
                    <a:lnTo>
                      <a:pt x="1944210" y="1503199"/>
                    </a:lnTo>
                    <a:lnTo>
                      <a:pt x="1940239" y="1519871"/>
                    </a:lnTo>
                    <a:lnTo>
                      <a:pt x="1935871" y="1535749"/>
                    </a:lnTo>
                    <a:lnTo>
                      <a:pt x="1931899" y="1552024"/>
                    </a:lnTo>
                    <a:lnTo>
                      <a:pt x="1926737" y="1568299"/>
                    </a:lnTo>
                    <a:lnTo>
                      <a:pt x="2061355" y="1650468"/>
                    </a:lnTo>
                    <a:lnTo>
                      <a:pt x="1949372" y="1891020"/>
                    </a:lnTo>
                    <a:lnTo>
                      <a:pt x="1791723" y="1838623"/>
                    </a:lnTo>
                    <a:lnTo>
                      <a:pt x="1776633" y="1859264"/>
                    </a:lnTo>
                    <a:lnTo>
                      <a:pt x="1761146" y="1879112"/>
                    </a:lnTo>
                    <a:lnTo>
                      <a:pt x="1744468" y="1898165"/>
                    </a:lnTo>
                    <a:lnTo>
                      <a:pt x="1728186" y="1917219"/>
                    </a:lnTo>
                    <a:lnTo>
                      <a:pt x="1710714" y="1935876"/>
                    </a:lnTo>
                    <a:lnTo>
                      <a:pt x="1693241" y="1954135"/>
                    </a:lnTo>
                    <a:lnTo>
                      <a:pt x="1674975" y="1971204"/>
                    </a:lnTo>
                    <a:lnTo>
                      <a:pt x="1655914" y="1988670"/>
                    </a:lnTo>
                    <a:lnTo>
                      <a:pt x="1636853" y="2004945"/>
                    </a:lnTo>
                    <a:lnTo>
                      <a:pt x="1616998" y="2021220"/>
                    </a:lnTo>
                    <a:lnTo>
                      <a:pt x="1597143" y="2036701"/>
                    </a:lnTo>
                    <a:lnTo>
                      <a:pt x="1576494" y="2051388"/>
                    </a:lnTo>
                    <a:lnTo>
                      <a:pt x="1555844" y="2066075"/>
                    </a:lnTo>
                    <a:lnTo>
                      <a:pt x="1534401" y="2079572"/>
                    </a:lnTo>
                    <a:lnTo>
                      <a:pt x="1512957" y="2093068"/>
                    </a:lnTo>
                    <a:lnTo>
                      <a:pt x="1491117" y="2105770"/>
                    </a:lnTo>
                    <a:lnTo>
                      <a:pt x="1531621" y="2274474"/>
                    </a:lnTo>
                    <a:lnTo>
                      <a:pt x="1281844" y="2365376"/>
                    </a:lnTo>
                    <a:lnTo>
                      <a:pt x="1202821" y="2207787"/>
                    </a:lnTo>
                    <a:lnTo>
                      <a:pt x="1183363" y="2210962"/>
                    </a:lnTo>
                    <a:lnTo>
                      <a:pt x="1163508" y="2213741"/>
                    </a:lnTo>
                    <a:lnTo>
                      <a:pt x="1144050" y="2216123"/>
                    </a:lnTo>
                    <a:lnTo>
                      <a:pt x="1124195" y="2218504"/>
                    </a:lnTo>
                    <a:lnTo>
                      <a:pt x="1103943" y="2219695"/>
                    </a:lnTo>
                    <a:lnTo>
                      <a:pt x="1083690" y="2220886"/>
                    </a:lnTo>
                    <a:lnTo>
                      <a:pt x="1063438" y="2221680"/>
                    </a:lnTo>
                    <a:lnTo>
                      <a:pt x="1043186" y="2221680"/>
                    </a:lnTo>
                    <a:lnTo>
                      <a:pt x="1013007" y="2221283"/>
                    </a:lnTo>
                    <a:lnTo>
                      <a:pt x="983224" y="2220092"/>
                    </a:lnTo>
                    <a:lnTo>
                      <a:pt x="954235" y="2217711"/>
                    </a:lnTo>
                    <a:lnTo>
                      <a:pt x="924850" y="2214535"/>
                    </a:lnTo>
                    <a:lnTo>
                      <a:pt x="895862" y="2210565"/>
                    </a:lnTo>
                    <a:lnTo>
                      <a:pt x="867270" y="2205405"/>
                    </a:lnTo>
                    <a:lnTo>
                      <a:pt x="839076" y="2199451"/>
                    </a:lnTo>
                    <a:lnTo>
                      <a:pt x="810882" y="2192703"/>
                    </a:lnTo>
                    <a:lnTo>
                      <a:pt x="715180" y="2341162"/>
                    </a:lnTo>
                    <a:lnTo>
                      <a:pt x="474536" y="2229222"/>
                    </a:lnTo>
                    <a:lnTo>
                      <a:pt x="524968" y="2062900"/>
                    </a:lnTo>
                    <a:lnTo>
                      <a:pt x="504716" y="2049006"/>
                    </a:lnTo>
                    <a:lnTo>
                      <a:pt x="484464" y="2033525"/>
                    </a:lnTo>
                    <a:lnTo>
                      <a:pt x="465006" y="2018441"/>
                    </a:lnTo>
                    <a:lnTo>
                      <a:pt x="445945" y="2002960"/>
                    </a:lnTo>
                    <a:lnTo>
                      <a:pt x="427281" y="1986288"/>
                    </a:lnTo>
                    <a:lnTo>
                      <a:pt x="408617" y="1969616"/>
                    </a:lnTo>
                    <a:lnTo>
                      <a:pt x="390748" y="1952151"/>
                    </a:lnTo>
                    <a:lnTo>
                      <a:pt x="373672" y="1934685"/>
                    </a:lnTo>
                    <a:lnTo>
                      <a:pt x="356597" y="1916028"/>
                    </a:lnTo>
                    <a:lnTo>
                      <a:pt x="340316" y="1897371"/>
                    </a:lnTo>
                    <a:lnTo>
                      <a:pt x="324432" y="1878715"/>
                    </a:lnTo>
                    <a:lnTo>
                      <a:pt x="308548" y="1858867"/>
                    </a:lnTo>
                    <a:lnTo>
                      <a:pt x="293855" y="1839020"/>
                    </a:lnTo>
                    <a:lnTo>
                      <a:pt x="279559" y="1818775"/>
                    </a:lnTo>
                    <a:lnTo>
                      <a:pt x="265661" y="1797737"/>
                    </a:lnTo>
                    <a:lnTo>
                      <a:pt x="252556" y="1776301"/>
                    </a:lnTo>
                    <a:lnTo>
                      <a:pt x="91333" y="1811630"/>
                    </a:lnTo>
                    <a:lnTo>
                      <a:pt x="0" y="1562345"/>
                    </a:lnTo>
                    <a:lnTo>
                      <a:pt x="138191" y="1488512"/>
                    </a:lnTo>
                    <a:lnTo>
                      <a:pt x="133426" y="1465092"/>
                    </a:lnTo>
                    <a:lnTo>
                      <a:pt x="129852" y="1441672"/>
                    </a:lnTo>
                    <a:lnTo>
                      <a:pt x="126278" y="1418251"/>
                    </a:lnTo>
                    <a:lnTo>
                      <a:pt x="123498" y="1394434"/>
                    </a:lnTo>
                    <a:lnTo>
                      <a:pt x="121513" y="1370220"/>
                    </a:lnTo>
                    <a:lnTo>
                      <a:pt x="119527" y="1346403"/>
                    </a:lnTo>
                    <a:lnTo>
                      <a:pt x="118733" y="1322189"/>
                    </a:lnTo>
                    <a:lnTo>
                      <a:pt x="118336" y="1297975"/>
                    </a:lnTo>
                    <a:lnTo>
                      <a:pt x="118733" y="1269395"/>
                    </a:lnTo>
                    <a:lnTo>
                      <a:pt x="119924" y="1240418"/>
                    </a:lnTo>
                    <a:lnTo>
                      <a:pt x="122704" y="1211837"/>
                    </a:lnTo>
                    <a:lnTo>
                      <a:pt x="125484" y="1184051"/>
                    </a:lnTo>
                    <a:lnTo>
                      <a:pt x="129455" y="1155867"/>
                    </a:lnTo>
                    <a:lnTo>
                      <a:pt x="134220" y="1128478"/>
                    </a:lnTo>
                    <a:lnTo>
                      <a:pt x="139780" y="1101088"/>
                    </a:lnTo>
                    <a:lnTo>
                      <a:pt x="146133" y="1074095"/>
                    </a:lnTo>
                    <a:lnTo>
                      <a:pt x="24223" y="995896"/>
                    </a:lnTo>
                    <a:lnTo>
                      <a:pt x="136603" y="755344"/>
                    </a:lnTo>
                    <a:lnTo>
                      <a:pt x="268043" y="794642"/>
                    </a:lnTo>
                    <a:lnTo>
                      <a:pt x="283530" y="772016"/>
                    </a:lnTo>
                    <a:lnTo>
                      <a:pt x="299017" y="750184"/>
                    </a:lnTo>
                    <a:lnTo>
                      <a:pt x="315696" y="728351"/>
                    </a:lnTo>
                    <a:lnTo>
                      <a:pt x="332771" y="707313"/>
                    </a:lnTo>
                    <a:lnTo>
                      <a:pt x="350243" y="686274"/>
                    </a:lnTo>
                    <a:lnTo>
                      <a:pt x="368907" y="666824"/>
                    </a:lnTo>
                    <a:lnTo>
                      <a:pt x="387571" y="646976"/>
                    </a:lnTo>
                    <a:lnTo>
                      <a:pt x="407426" y="627923"/>
                    </a:lnTo>
                    <a:lnTo>
                      <a:pt x="427281" y="609266"/>
                    </a:lnTo>
                    <a:lnTo>
                      <a:pt x="447930" y="591403"/>
                    </a:lnTo>
                    <a:lnTo>
                      <a:pt x="468977" y="574334"/>
                    </a:lnTo>
                    <a:lnTo>
                      <a:pt x="490420" y="557662"/>
                    </a:lnTo>
                    <a:lnTo>
                      <a:pt x="512261" y="541784"/>
                    </a:lnTo>
                    <a:lnTo>
                      <a:pt x="535293" y="526303"/>
                    </a:lnTo>
                    <a:lnTo>
                      <a:pt x="557928" y="511616"/>
                    </a:lnTo>
                    <a:lnTo>
                      <a:pt x="581754" y="497723"/>
                    </a:lnTo>
                    <a:lnTo>
                      <a:pt x="554354" y="371890"/>
                    </a:lnTo>
                    <a:lnTo>
                      <a:pt x="803734" y="280988"/>
                    </a:lnTo>
                    <a:close/>
                    <a:moveTo>
                      <a:pt x="2013752" y="186531"/>
                    </a:moveTo>
                    <a:lnTo>
                      <a:pt x="2001871" y="186928"/>
                    </a:lnTo>
                    <a:lnTo>
                      <a:pt x="1989594" y="188119"/>
                    </a:lnTo>
                    <a:lnTo>
                      <a:pt x="1978109" y="190103"/>
                    </a:lnTo>
                    <a:lnTo>
                      <a:pt x="1966624" y="192881"/>
                    </a:lnTo>
                    <a:lnTo>
                      <a:pt x="1955139" y="196453"/>
                    </a:lnTo>
                    <a:lnTo>
                      <a:pt x="1944050" y="200819"/>
                    </a:lnTo>
                    <a:lnTo>
                      <a:pt x="1932962" y="205978"/>
                    </a:lnTo>
                    <a:lnTo>
                      <a:pt x="1922269" y="211534"/>
                    </a:lnTo>
                    <a:lnTo>
                      <a:pt x="1914348" y="216297"/>
                    </a:lnTo>
                    <a:lnTo>
                      <a:pt x="1906823" y="221853"/>
                    </a:lnTo>
                    <a:lnTo>
                      <a:pt x="1899695" y="227409"/>
                    </a:lnTo>
                    <a:lnTo>
                      <a:pt x="1892962" y="233363"/>
                    </a:lnTo>
                    <a:lnTo>
                      <a:pt x="1886230" y="239713"/>
                    </a:lnTo>
                    <a:lnTo>
                      <a:pt x="1880289" y="246063"/>
                    </a:lnTo>
                    <a:lnTo>
                      <a:pt x="1874349" y="252809"/>
                    </a:lnTo>
                    <a:lnTo>
                      <a:pt x="1869200" y="259953"/>
                    </a:lnTo>
                    <a:lnTo>
                      <a:pt x="1864052" y="267097"/>
                    </a:lnTo>
                    <a:lnTo>
                      <a:pt x="1859300" y="274241"/>
                    </a:lnTo>
                    <a:lnTo>
                      <a:pt x="1855339" y="281781"/>
                    </a:lnTo>
                    <a:lnTo>
                      <a:pt x="1850983" y="289719"/>
                    </a:lnTo>
                    <a:lnTo>
                      <a:pt x="1847419" y="297656"/>
                    </a:lnTo>
                    <a:lnTo>
                      <a:pt x="1844646" y="305594"/>
                    </a:lnTo>
                    <a:lnTo>
                      <a:pt x="1841874" y="313928"/>
                    </a:lnTo>
                    <a:lnTo>
                      <a:pt x="1839102" y="322263"/>
                    </a:lnTo>
                    <a:lnTo>
                      <a:pt x="1837518" y="330597"/>
                    </a:lnTo>
                    <a:lnTo>
                      <a:pt x="1835934" y="339328"/>
                    </a:lnTo>
                    <a:lnTo>
                      <a:pt x="1834350" y="348059"/>
                    </a:lnTo>
                    <a:lnTo>
                      <a:pt x="1833557" y="356791"/>
                    </a:lnTo>
                    <a:lnTo>
                      <a:pt x="1833557" y="365125"/>
                    </a:lnTo>
                    <a:lnTo>
                      <a:pt x="1833557" y="373856"/>
                    </a:lnTo>
                    <a:lnTo>
                      <a:pt x="1833953" y="382984"/>
                    </a:lnTo>
                    <a:lnTo>
                      <a:pt x="1835142" y="391716"/>
                    </a:lnTo>
                    <a:lnTo>
                      <a:pt x="1836726" y="400050"/>
                    </a:lnTo>
                    <a:lnTo>
                      <a:pt x="1838310" y="409178"/>
                    </a:lnTo>
                    <a:lnTo>
                      <a:pt x="1840290" y="417513"/>
                    </a:lnTo>
                    <a:lnTo>
                      <a:pt x="1843458" y="426244"/>
                    </a:lnTo>
                    <a:lnTo>
                      <a:pt x="1846230" y="434578"/>
                    </a:lnTo>
                    <a:lnTo>
                      <a:pt x="1850191" y="443310"/>
                    </a:lnTo>
                    <a:lnTo>
                      <a:pt x="1853755" y="451247"/>
                    </a:lnTo>
                    <a:lnTo>
                      <a:pt x="1858507" y="459581"/>
                    </a:lnTo>
                    <a:lnTo>
                      <a:pt x="1864844" y="469503"/>
                    </a:lnTo>
                    <a:lnTo>
                      <a:pt x="1871973" y="479028"/>
                    </a:lnTo>
                    <a:lnTo>
                      <a:pt x="1879497" y="488156"/>
                    </a:lnTo>
                    <a:lnTo>
                      <a:pt x="1887418" y="496888"/>
                    </a:lnTo>
                    <a:lnTo>
                      <a:pt x="1896527" y="504428"/>
                    </a:lnTo>
                    <a:lnTo>
                      <a:pt x="1905239" y="511969"/>
                    </a:lnTo>
                    <a:lnTo>
                      <a:pt x="1914744" y="518716"/>
                    </a:lnTo>
                    <a:lnTo>
                      <a:pt x="1924645" y="524669"/>
                    </a:lnTo>
                    <a:lnTo>
                      <a:pt x="1934942" y="529828"/>
                    </a:lnTo>
                    <a:lnTo>
                      <a:pt x="1945635" y="534988"/>
                    </a:lnTo>
                    <a:lnTo>
                      <a:pt x="1956723" y="538956"/>
                    </a:lnTo>
                    <a:lnTo>
                      <a:pt x="1967812" y="542131"/>
                    </a:lnTo>
                    <a:lnTo>
                      <a:pt x="1979297" y="545306"/>
                    </a:lnTo>
                    <a:lnTo>
                      <a:pt x="1990782" y="546894"/>
                    </a:lnTo>
                    <a:lnTo>
                      <a:pt x="2002267" y="548085"/>
                    </a:lnTo>
                    <a:lnTo>
                      <a:pt x="2014544" y="548481"/>
                    </a:lnTo>
                    <a:lnTo>
                      <a:pt x="2026425" y="548085"/>
                    </a:lnTo>
                    <a:lnTo>
                      <a:pt x="2038306" y="546894"/>
                    </a:lnTo>
                    <a:lnTo>
                      <a:pt x="2049791" y="544910"/>
                    </a:lnTo>
                    <a:lnTo>
                      <a:pt x="2061672" y="542131"/>
                    </a:lnTo>
                    <a:lnTo>
                      <a:pt x="2073157" y="538560"/>
                    </a:lnTo>
                    <a:lnTo>
                      <a:pt x="2084246" y="534194"/>
                    </a:lnTo>
                    <a:lnTo>
                      <a:pt x="2095335" y="529035"/>
                    </a:lnTo>
                    <a:lnTo>
                      <a:pt x="2106028" y="523081"/>
                    </a:lnTo>
                    <a:lnTo>
                      <a:pt x="2113552" y="518716"/>
                    </a:lnTo>
                    <a:lnTo>
                      <a:pt x="2121077" y="513556"/>
                    </a:lnTo>
                    <a:lnTo>
                      <a:pt x="2128206" y="508000"/>
                    </a:lnTo>
                    <a:lnTo>
                      <a:pt x="2134938" y="502047"/>
                    </a:lnTo>
                    <a:lnTo>
                      <a:pt x="2141275" y="496491"/>
                    </a:lnTo>
                    <a:lnTo>
                      <a:pt x="2147215" y="490141"/>
                    </a:lnTo>
                    <a:lnTo>
                      <a:pt x="2153156" y="483394"/>
                    </a:lnTo>
                    <a:lnTo>
                      <a:pt x="2158304" y="476647"/>
                    </a:lnTo>
                    <a:lnTo>
                      <a:pt x="2163452" y="469503"/>
                    </a:lnTo>
                    <a:lnTo>
                      <a:pt x="2168601" y="461566"/>
                    </a:lnTo>
                    <a:lnTo>
                      <a:pt x="2172957" y="454025"/>
                    </a:lnTo>
                    <a:lnTo>
                      <a:pt x="2176917" y="446485"/>
                    </a:lnTo>
                    <a:lnTo>
                      <a:pt x="2180482" y="438150"/>
                    </a:lnTo>
                    <a:lnTo>
                      <a:pt x="2183650" y="430213"/>
                    </a:lnTo>
                    <a:lnTo>
                      <a:pt x="2186818" y="421481"/>
                    </a:lnTo>
                    <a:lnTo>
                      <a:pt x="2189195" y="412750"/>
                    </a:lnTo>
                    <a:lnTo>
                      <a:pt x="2191175" y="404019"/>
                    </a:lnTo>
                    <a:lnTo>
                      <a:pt x="2192363" y="395288"/>
                    </a:lnTo>
                    <a:lnTo>
                      <a:pt x="2193947" y="386159"/>
                    </a:lnTo>
                    <a:lnTo>
                      <a:pt x="2194739" y="377428"/>
                    </a:lnTo>
                    <a:lnTo>
                      <a:pt x="2194739" y="368697"/>
                    </a:lnTo>
                    <a:lnTo>
                      <a:pt x="2194739" y="359569"/>
                    </a:lnTo>
                    <a:lnTo>
                      <a:pt x="2194343" y="351234"/>
                    </a:lnTo>
                    <a:lnTo>
                      <a:pt x="2192759" y="342503"/>
                    </a:lnTo>
                    <a:lnTo>
                      <a:pt x="2191571" y="333375"/>
                    </a:lnTo>
                    <a:lnTo>
                      <a:pt x="2189591" y="325041"/>
                    </a:lnTo>
                    <a:lnTo>
                      <a:pt x="2187610" y="316706"/>
                    </a:lnTo>
                    <a:lnTo>
                      <a:pt x="2184838" y="308372"/>
                    </a:lnTo>
                    <a:lnTo>
                      <a:pt x="2181670" y="299641"/>
                    </a:lnTo>
                    <a:lnTo>
                      <a:pt x="2178106" y="291703"/>
                    </a:lnTo>
                    <a:lnTo>
                      <a:pt x="2174145" y="283766"/>
                    </a:lnTo>
                    <a:lnTo>
                      <a:pt x="2169789" y="275828"/>
                    </a:lnTo>
                    <a:lnTo>
                      <a:pt x="2163452" y="265509"/>
                    </a:lnTo>
                    <a:lnTo>
                      <a:pt x="2156324" y="255984"/>
                    </a:lnTo>
                    <a:lnTo>
                      <a:pt x="2148799" y="247253"/>
                    </a:lnTo>
                    <a:lnTo>
                      <a:pt x="2140879" y="238522"/>
                    </a:lnTo>
                    <a:lnTo>
                      <a:pt x="2131770" y="230584"/>
                    </a:lnTo>
                    <a:lnTo>
                      <a:pt x="2123057" y="223441"/>
                    </a:lnTo>
                    <a:lnTo>
                      <a:pt x="2113552" y="216694"/>
                    </a:lnTo>
                    <a:lnTo>
                      <a:pt x="2103255" y="210344"/>
                    </a:lnTo>
                    <a:lnTo>
                      <a:pt x="2093355" y="204788"/>
                    </a:lnTo>
                    <a:lnTo>
                      <a:pt x="2082662" y="200422"/>
                    </a:lnTo>
                    <a:lnTo>
                      <a:pt x="2071969" y="196056"/>
                    </a:lnTo>
                    <a:lnTo>
                      <a:pt x="2060484" y="192881"/>
                    </a:lnTo>
                    <a:lnTo>
                      <a:pt x="2048999" y="190103"/>
                    </a:lnTo>
                    <a:lnTo>
                      <a:pt x="2037118" y="188119"/>
                    </a:lnTo>
                    <a:lnTo>
                      <a:pt x="2025633" y="186928"/>
                    </a:lnTo>
                    <a:lnTo>
                      <a:pt x="2013752" y="186531"/>
                    </a:lnTo>
                    <a:close/>
                    <a:moveTo>
                      <a:pt x="2066028" y="0"/>
                    </a:moveTo>
                    <a:lnTo>
                      <a:pt x="2156324" y="23812"/>
                    </a:lnTo>
                    <a:lnTo>
                      <a:pt x="2146027" y="100013"/>
                    </a:lnTo>
                    <a:lnTo>
                      <a:pt x="2140916" y="118533"/>
                    </a:lnTo>
                    <a:lnTo>
                      <a:pt x="2134542" y="115094"/>
                    </a:lnTo>
                    <a:lnTo>
                      <a:pt x="2132671" y="114357"/>
                    </a:lnTo>
                    <a:lnTo>
                      <a:pt x="2132562" y="114300"/>
                    </a:lnTo>
                    <a:lnTo>
                      <a:pt x="2123453" y="110728"/>
                    </a:lnTo>
                    <a:lnTo>
                      <a:pt x="2132671" y="114357"/>
                    </a:lnTo>
                    <a:lnTo>
                      <a:pt x="2140879" y="118666"/>
                    </a:lnTo>
                    <a:lnTo>
                      <a:pt x="2140916" y="118533"/>
                    </a:lnTo>
                    <a:lnTo>
                      <a:pt x="2144839" y="120650"/>
                    </a:lnTo>
                    <a:lnTo>
                      <a:pt x="2153552" y="125413"/>
                    </a:lnTo>
                    <a:lnTo>
                      <a:pt x="2167413" y="133747"/>
                    </a:lnTo>
                    <a:lnTo>
                      <a:pt x="2174145" y="138113"/>
                    </a:lnTo>
                    <a:lnTo>
                      <a:pt x="2180878" y="142875"/>
                    </a:lnTo>
                    <a:lnTo>
                      <a:pt x="2181274" y="143272"/>
                    </a:lnTo>
                    <a:lnTo>
                      <a:pt x="2187610" y="148034"/>
                    </a:lnTo>
                    <a:lnTo>
                      <a:pt x="2193947" y="153194"/>
                    </a:lnTo>
                    <a:lnTo>
                      <a:pt x="2205432" y="163909"/>
                    </a:lnTo>
                    <a:lnTo>
                      <a:pt x="2212560" y="170656"/>
                    </a:lnTo>
                    <a:lnTo>
                      <a:pt x="2221273" y="180181"/>
                    </a:lnTo>
                    <a:lnTo>
                      <a:pt x="2226433" y="186128"/>
                    </a:lnTo>
                    <a:lnTo>
                      <a:pt x="2226422" y="186134"/>
                    </a:lnTo>
                    <a:lnTo>
                      <a:pt x="2229194" y="189309"/>
                    </a:lnTo>
                    <a:lnTo>
                      <a:pt x="2226433" y="186128"/>
                    </a:lnTo>
                    <a:lnTo>
                      <a:pt x="2244639" y="175419"/>
                    </a:lnTo>
                    <a:lnTo>
                      <a:pt x="2315925" y="143669"/>
                    </a:lnTo>
                    <a:lnTo>
                      <a:pt x="2363053" y="224234"/>
                    </a:lnTo>
                    <a:lnTo>
                      <a:pt x="2302064" y="270669"/>
                    </a:lnTo>
                    <a:lnTo>
                      <a:pt x="2280282" y="283369"/>
                    </a:lnTo>
                    <a:lnTo>
                      <a:pt x="2284242" y="296466"/>
                    </a:lnTo>
                    <a:lnTo>
                      <a:pt x="2287015" y="309166"/>
                    </a:lnTo>
                    <a:lnTo>
                      <a:pt x="2289787" y="322263"/>
                    </a:lnTo>
                    <a:lnTo>
                      <a:pt x="2291371" y="335359"/>
                    </a:lnTo>
                    <a:lnTo>
                      <a:pt x="2292559" y="348456"/>
                    </a:lnTo>
                    <a:lnTo>
                      <a:pt x="2293351" y="361553"/>
                    </a:lnTo>
                    <a:lnTo>
                      <a:pt x="2293351" y="374650"/>
                    </a:lnTo>
                    <a:lnTo>
                      <a:pt x="2292559" y="387350"/>
                    </a:lnTo>
                    <a:lnTo>
                      <a:pt x="2318301" y="394097"/>
                    </a:lnTo>
                    <a:lnTo>
                      <a:pt x="2390775" y="422275"/>
                    </a:lnTo>
                    <a:lnTo>
                      <a:pt x="2367409" y="512763"/>
                    </a:lnTo>
                    <a:lnTo>
                      <a:pt x="2291371" y="502047"/>
                    </a:lnTo>
                    <a:lnTo>
                      <a:pt x="2262857" y="494506"/>
                    </a:lnTo>
                    <a:lnTo>
                      <a:pt x="2256916" y="506016"/>
                    </a:lnTo>
                    <a:lnTo>
                      <a:pt x="2250183" y="517128"/>
                    </a:lnTo>
                    <a:lnTo>
                      <a:pt x="2243451" y="527447"/>
                    </a:lnTo>
                    <a:lnTo>
                      <a:pt x="2235926" y="537766"/>
                    </a:lnTo>
                    <a:lnTo>
                      <a:pt x="2228006" y="547688"/>
                    </a:lnTo>
                    <a:lnTo>
                      <a:pt x="2219293" y="557610"/>
                    </a:lnTo>
                    <a:lnTo>
                      <a:pt x="2210580" y="566738"/>
                    </a:lnTo>
                    <a:lnTo>
                      <a:pt x="2201075" y="575469"/>
                    </a:lnTo>
                    <a:lnTo>
                      <a:pt x="2216125" y="601266"/>
                    </a:lnTo>
                    <a:lnTo>
                      <a:pt x="2247807" y="671910"/>
                    </a:lnTo>
                    <a:lnTo>
                      <a:pt x="2167413" y="719932"/>
                    </a:lnTo>
                    <a:lnTo>
                      <a:pt x="2121077" y="658416"/>
                    </a:lnTo>
                    <a:lnTo>
                      <a:pt x="2105632" y="632222"/>
                    </a:lnTo>
                    <a:lnTo>
                      <a:pt x="2110780" y="629841"/>
                    </a:lnTo>
                    <a:lnTo>
                      <a:pt x="2115929" y="627857"/>
                    </a:lnTo>
                    <a:lnTo>
                      <a:pt x="2104048" y="632222"/>
                    </a:lnTo>
                    <a:lnTo>
                      <a:pt x="2092563" y="635794"/>
                    </a:lnTo>
                    <a:lnTo>
                      <a:pt x="2083058" y="638969"/>
                    </a:lnTo>
                    <a:lnTo>
                      <a:pt x="2067217" y="642541"/>
                    </a:lnTo>
                    <a:lnTo>
                      <a:pt x="2059296" y="643732"/>
                    </a:lnTo>
                    <a:lnTo>
                      <a:pt x="2050583" y="644922"/>
                    </a:lnTo>
                    <a:lnTo>
                      <a:pt x="2048999" y="644922"/>
                    </a:lnTo>
                    <a:lnTo>
                      <a:pt x="2033554" y="646907"/>
                    </a:lnTo>
                    <a:lnTo>
                      <a:pt x="2018505" y="647303"/>
                    </a:lnTo>
                    <a:lnTo>
                      <a:pt x="2014544" y="647700"/>
                    </a:lnTo>
                    <a:lnTo>
                      <a:pt x="2008208" y="647303"/>
                    </a:lnTo>
                    <a:lnTo>
                      <a:pt x="2002617" y="647117"/>
                    </a:lnTo>
                    <a:lnTo>
                      <a:pt x="1994743" y="646510"/>
                    </a:lnTo>
                    <a:lnTo>
                      <a:pt x="1984842" y="645716"/>
                    </a:lnTo>
                    <a:lnTo>
                      <a:pt x="1996327" y="646907"/>
                    </a:lnTo>
                    <a:lnTo>
                      <a:pt x="2002617" y="647117"/>
                    </a:lnTo>
                    <a:lnTo>
                      <a:pt x="2005039" y="647303"/>
                    </a:lnTo>
                    <a:lnTo>
                      <a:pt x="1994347" y="687785"/>
                    </a:lnTo>
                    <a:lnTo>
                      <a:pt x="1970189" y="747713"/>
                    </a:lnTo>
                    <a:lnTo>
                      <a:pt x="1879497" y="724297"/>
                    </a:lnTo>
                    <a:lnTo>
                      <a:pt x="1886230" y="662385"/>
                    </a:lnTo>
                    <a:lnTo>
                      <a:pt x="1896923" y="621507"/>
                    </a:lnTo>
                    <a:lnTo>
                      <a:pt x="1904447" y="625078"/>
                    </a:lnTo>
                    <a:lnTo>
                      <a:pt x="1893754" y="619919"/>
                    </a:lnTo>
                    <a:lnTo>
                      <a:pt x="1883061" y="614363"/>
                    </a:lnTo>
                    <a:lnTo>
                      <a:pt x="1874745" y="609997"/>
                    </a:lnTo>
                    <a:lnTo>
                      <a:pt x="1860884" y="601663"/>
                    </a:lnTo>
                    <a:lnTo>
                      <a:pt x="1854151" y="596900"/>
                    </a:lnTo>
                    <a:lnTo>
                      <a:pt x="1847419" y="592535"/>
                    </a:lnTo>
                    <a:lnTo>
                      <a:pt x="1846627" y="592138"/>
                    </a:lnTo>
                    <a:lnTo>
                      <a:pt x="1840290" y="586978"/>
                    </a:lnTo>
                    <a:lnTo>
                      <a:pt x="1834350" y="581819"/>
                    </a:lnTo>
                    <a:lnTo>
                      <a:pt x="1822469" y="571103"/>
                    </a:lnTo>
                    <a:lnTo>
                      <a:pt x="1815736" y="564356"/>
                    </a:lnTo>
                    <a:lnTo>
                      <a:pt x="1809516" y="557841"/>
                    </a:lnTo>
                    <a:lnTo>
                      <a:pt x="1805439" y="553244"/>
                    </a:lnTo>
                    <a:lnTo>
                      <a:pt x="1799103" y="545703"/>
                    </a:lnTo>
                    <a:lnTo>
                      <a:pt x="1807023" y="555228"/>
                    </a:lnTo>
                    <a:lnTo>
                      <a:pt x="1809516" y="557841"/>
                    </a:lnTo>
                    <a:lnTo>
                      <a:pt x="1811776" y="560388"/>
                    </a:lnTo>
                    <a:lnTo>
                      <a:pt x="1779697" y="579438"/>
                    </a:lnTo>
                    <a:lnTo>
                      <a:pt x="1720292" y="604044"/>
                    </a:lnTo>
                    <a:lnTo>
                      <a:pt x="1673164" y="523875"/>
                    </a:lnTo>
                    <a:lnTo>
                      <a:pt x="1721480" y="484585"/>
                    </a:lnTo>
                    <a:lnTo>
                      <a:pt x="1752767" y="465931"/>
                    </a:lnTo>
                    <a:lnTo>
                      <a:pt x="1748410" y="452835"/>
                    </a:lnTo>
                    <a:lnTo>
                      <a:pt x="1744450" y="439341"/>
                    </a:lnTo>
                    <a:lnTo>
                      <a:pt x="1741282" y="425847"/>
                    </a:lnTo>
                    <a:lnTo>
                      <a:pt x="1738510" y="412353"/>
                    </a:lnTo>
                    <a:lnTo>
                      <a:pt x="1736530" y="398860"/>
                    </a:lnTo>
                    <a:lnTo>
                      <a:pt x="1735737" y="385366"/>
                    </a:lnTo>
                    <a:lnTo>
                      <a:pt x="1734945" y="371475"/>
                    </a:lnTo>
                    <a:lnTo>
                      <a:pt x="1735341" y="357981"/>
                    </a:lnTo>
                    <a:lnTo>
                      <a:pt x="1704451" y="350441"/>
                    </a:lnTo>
                    <a:lnTo>
                      <a:pt x="1644650" y="325438"/>
                    </a:lnTo>
                    <a:lnTo>
                      <a:pt x="1668412" y="235347"/>
                    </a:lnTo>
                    <a:lnTo>
                      <a:pt x="1730193" y="242094"/>
                    </a:lnTo>
                    <a:lnTo>
                      <a:pt x="1760687" y="250031"/>
                    </a:lnTo>
                    <a:lnTo>
                      <a:pt x="1766628" y="237331"/>
                    </a:lnTo>
                    <a:lnTo>
                      <a:pt x="1773361" y="225028"/>
                    </a:lnTo>
                    <a:lnTo>
                      <a:pt x="1781281" y="213519"/>
                    </a:lnTo>
                    <a:lnTo>
                      <a:pt x="1789202" y="201613"/>
                    </a:lnTo>
                    <a:lnTo>
                      <a:pt x="1797915" y="190500"/>
                    </a:lnTo>
                    <a:lnTo>
                      <a:pt x="1807023" y="179784"/>
                    </a:lnTo>
                    <a:lnTo>
                      <a:pt x="1816924" y="169069"/>
                    </a:lnTo>
                    <a:lnTo>
                      <a:pt x="1827221" y="159544"/>
                    </a:lnTo>
                    <a:lnTo>
                      <a:pt x="1812964" y="135334"/>
                    </a:lnTo>
                    <a:lnTo>
                      <a:pt x="1788410" y="75406"/>
                    </a:lnTo>
                    <a:lnTo>
                      <a:pt x="1868804" y="27781"/>
                    </a:lnTo>
                    <a:lnTo>
                      <a:pt x="1907219" y="76994"/>
                    </a:lnTo>
                    <a:lnTo>
                      <a:pt x="1923061" y="102791"/>
                    </a:lnTo>
                    <a:lnTo>
                      <a:pt x="1917516" y="105172"/>
                    </a:lnTo>
                    <a:lnTo>
                      <a:pt x="1912368" y="107156"/>
                    </a:lnTo>
                    <a:lnTo>
                      <a:pt x="1924249" y="102791"/>
                    </a:lnTo>
                    <a:lnTo>
                      <a:pt x="1935734" y="99219"/>
                    </a:lnTo>
                    <a:lnTo>
                      <a:pt x="1945239" y="96044"/>
                    </a:lnTo>
                    <a:lnTo>
                      <a:pt x="1961080" y="92869"/>
                    </a:lnTo>
                    <a:lnTo>
                      <a:pt x="1969001" y="91281"/>
                    </a:lnTo>
                    <a:lnTo>
                      <a:pt x="1977317" y="89694"/>
                    </a:lnTo>
                    <a:lnTo>
                      <a:pt x="1979297" y="89694"/>
                    </a:lnTo>
                    <a:lnTo>
                      <a:pt x="1994347" y="88106"/>
                    </a:lnTo>
                    <a:lnTo>
                      <a:pt x="2009792" y="87709"/>
                    </a:lnTo>
                    <a:lnTo>
                      <a:pt x="2013752" y="87709"/>
                    </a:lnTo>
                    <a:lnTo>
                      <a:pt x="2019693" y="87709"/>
                    </a:lnTo>
                    <a:lnTo>
                      <a:pt x="2031970" y="88503"/>
                    </a:lnTo>
                    <a:lnTo>
                      <a:pt x="2043455" y="89297"/>
                    </a:lnTo>
                    <a:lnTo>
                      <a:pt x="2034346" y="88503"/>
                    </a:lnTo>
                    <a:lnTo>
                      <a:pt x="2038306" y="72628"/>
                    </a:lnTo>
                    <a:lnTo>
                      <a:pt x="206602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1554465" y="2305772"/>
              <a:ext cx="343701" cy="309997"/>
              <a:chOff x="6068610" y="2138335"/>
              <a:chExt cx="428348" cy="386204"/>
            </a:xfrm>
          </p:grpSpPr>
          <p:sp>
            <p:nvSpPr>
              <p:cNvPr id="79" name="Freeform 5"/>
              <p:cNvSpPr/>
              <p:nvPr/>
            </p:nvSpPr>
            <p:spPr bwMode="auto">
              <a:xfrm>
                <a:off x="6068610" y="2138335"/>
                <a:ext cx="428348" cy="38620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 lim="800000"/>
              </a:ln>
            </p:spPr>
            <p:txBody>
              <a:bodyPr vert="horz" wrap="square" lIns="68564" tIns="34282" rIns="68564" bIns="34282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KSO_Shape"/>
              <p:cNvSpPr/>
              <p:nvPr/>
            </p:nvSpPr>
            <p:spPr bwMode="auto">
              <a:xfrm>
                <a:off x="6173883" y="2215236"/>
                <a:ext cx="232088" cy="197274"/>
              </a:xfrm>
              <a:custGeom>
                <a:avLst/>
                <a:gdLst>
                  <a:gd name="T0" fmla="*/ 1221908 w 2276475"/>
                  <a:gd name="T1" fmla="*/ 1328927 h 1936751"/>
                  <a:gd name="T2" fmla="*/ 1196654 w 2276475"/>
                  <a:gd name="T3" fmla="*/ 1388292 h 1936751"/>
                  <a:gd name="T4" fmla="*/ 691864 w 2276475"/>
                  <a:gd name="T5" fmla="*/ 1376845 h 1936751"/>
                  <a:gd name="T6" fmla="*/ 695585 w 2276475"/>
                  <a:gd name="T7" fmla="*/ 1314285 h 1936751"/>
                  <a:gd name="T8" fmla="*/ 1104489 w 2276475"/>
                  <a:gd name="T9" fmla="*/ 1115137 h 1936751"/>
                  <a:gd name="T10" fmla="*/ 1117497 w 2276475"/>
                  <a:gd name="T11" fmla="*/ 1168850 h 1936751"/>
                  <a:gd name="T12" fmla="*/ 811396 w 2276475"/>
                  <a:gd name="T13" fmla="*/ 1188695 h 1936751"/>
                  <a:gd name="T14" fmla="*/ 783254 w 2276475"/>
                  <a:gd name="T15" fmla="*/ 1141068 h 1936751"/>
                  <a:gd name="T16" fmla="*/ 309026 w 2276475"/>
                  <a:gd name="T17" fmla="*/ 898551 h 1936751"/>
                  <a:gd name="T18" fmla="*/ 798665 w 2276475"/>
                  <a:gd name="T19" fmla="*/ 935449 h 1936751"/>
                  <a:gd name="T20" fmla="*/ 759855 w 2276475"/>
                  <a:gd name="T21" fmla="*/ 989335 h 1936751"/>
                  <a:gd name="T22" fmla="*/ 259317 w 2276475"/>
                  <a:gd name="T23" fmla="*/ 967303 h 1936751"/>
                  <a:gd name="T24" fmla="*/ 277393 w 2276475"/>
                  <a:gd name="T25" fmla="*/ 906514 h 1936751"/>
                  <a:gd name="T26" fmla="*/ 1086287 w 2276475"/>
                  <a:gd name="T27" fmla="*/ 817903 h 1936751"/>
                  <a:gd name="T28" fmla="*/ 1028372 w 2276475"/>
                  <a:gd name="T29" fmla="*/ 919230 h 1936751"/>
                  <a:gd name="T30" fmla="*/ 999280 w 2276475"/>
                  <a:gd name="T31" fmla="*/ 917630 h 1936751"/>
                  <a:gd name="T32" fmla="*/ 289574 w 2276475"/>
                  <a:gd name="T33" fmla="*/ 706099 h 1936751"/>
                  <a:gd name="T34" fmla="*/ 590631 w 2276475"/>
                  <a:gd name="T35" fmla="*/ 735033 h 1936751"/>
                  <a:gd name="T36" fmla="*/ 567535 w 2276475"/>
                  <a:gd name="T37" fmla="*/ 784938 h 1936751"/>
                  <a:gd name="T38" fmla="*/ 259309 w 2276475"/>
                  <a:gd name="T39" fmla="*/ 770073 h 1936751"/>
                  <a:gd name="T40" fmla="*/ 267273 w 2276475"/>
                  <a:gd name="T41" fmla="*/ 715124 h 1936751"/>
                  <a:gd name="T42" fmla="*/ 836933 w 2276475"/>
                  <a:gd name="T43" fmla="*/ 505684 h 1936751"/>
                  <a:gd name="T44" fmla="*/ 846494 w 2276475"/>
                  <a:gd name="T45" fmla="*/ 574170 h 1936751"/>
                  <a:gd name="T46" fmla="*/ 268069 w 2276475"/>
                  <a:gd name="T47" fmla="*/ 592752 h 1936751"/>
                  <a:gd name="T48" fmla="*/ 238855 w 2276475"/>
                  <a:gd name="T49" fmla="*/ 530105 h 1936751"/>
                  <a:gd name="T50" fmla="*/ 1467818 w 2276475"/>
                  <a:gd name="T51" fmla="*/ 344025 h 1936751"/>
                  <a:gd name="T52" fmla="*/ 1566759 w 2276475"/>
                  <a:gd name="T53" fmla="*/ 428438 h 1936751"/>
                  <a:gd name="T54" fmla="*/ 1578461 w 2276475"/>
                  <a:gd name="T55" fmla="*/ 479936 h 1936751"/>
                  <a:gd name="T56" fmla="*/ 1197862 w 2276475"/>
                  <a:gd name="T57" fmla="*/ 846789 h 1936751"/>
                  <a:gd name="T58" fmla="*/ 1138817 w 2276475"/>
                  <a:gd name="T59" fmla="*/ 842806 h 1936751"/>
                  <a:gd name="T60" fmla="*/ 1093869 w 2276475"/>
                  <a:gd name="T61" fmla="*/ 799538 h 1936751"/>
                  <a:gd name="T62" fmla="*/ 1075782 w 2276475"/>
                  <a:gd name="T63" fmla="*/ 737423 h 1936751"/>
                  <a:gd name="T64" fmla="*/ 1456382 w 2276475"/>
                  <a:gd name="T65" fmla="*/ 344821 h 1936751"/>
                  <a:gd name="T66" fmla="*/ 199469 w 2276475"/>
                  <a:gd name="T67" fmla="*/ 367345 h 1936751"/>
                  <a:gd name="T68" fmla="*/ 114475 w 2276475"/>
                  <a:gd name="T69" fmla="*/ 448541 h 1936751"/>
                  <a:gd name="T70" fmla="*/ 103321 w 2276475"/>
                  <a:gd name="T71" fmla="*/ 1407238 h 1936751"/>
                  <a:gd name="T72" fmla="*/ 171315 w 2276475"/>
                  <a:gd name="T73" fmla="*/ 1503559 h 1936751"/>
                  <a:gd name="T74" fmla="*/ 1382734 w 2276475"/>
                  <a:gd name="T75" fmla="*/ 1530890 h 1936751"/>
                  <a:gd name="T76" fmla="*/ 1488975 w 2276475"/>
                  <a:gd name="T77" fmla="*/ 1477289 h 1936751"/>
                  <a:gd name="T78" fmla="*/ 1531737 w 2276475"/>
                  <a:gd name="T79" fmla="*/ 1365845 h 1936751"/>
                  <a:gd name="T80" fmla="*/ 1605841 w 2276475"/>
                  <a:gd name="T81" fmla="*/ 1539381 h 1936751"/>
                  <a:gd name="T82" fmla="*/ 1513146 w 2276475"/>
                  <a:gd name="T83" fmla="*/ 1611821 h 1936751"/>
                  <a:gd name="T84" fmla="*/ 101461 w 2276475"/>
                  <a:gd name="T85" fmla="*/ 1605982 h 1936751"/>
                  <a:gd name="T86" fmla="*/ 16468 w 2276475"/>
                  <a:gd name="T87" fmla="*/ 1525317 h 1936751"/>
                  <a:gd name="T88" fmla="*/ 5312 w 2276475"/>
                  <a:gd name="T89" fmla="*/ 391226 h 1936751"/>
                  <a:gd name="T90" fmla="*/ 73307 w 2276475"/>
                  <a:gd name="T91" fmla="*/ 295170 h 1936751"/>
                  <a:gd name="T92" fmla="*/ 1746529 w 2276475"/>
                  <a:gd name="T93" fmla="*/ 88926 h 1936751"/>
                  <a:gd name="T94" fmla="*/ 1805153 w 2276475"/>
                  <a:gd name="T95" fmla="*/ 114614 h 1936751"/>
                  <a:gd name="T96" fmla="*/ 1838312 w 2276475"/>
                  <a:gd name="T97" fmla="*/ 176846 h 1936751"/>
                  <a:gd name="T98" fmla="*/ 1821600 w 2276475"/>
                  <a:gd name="T99" fmla="*/ 237490 h 1936751"/>
                  <a:gd name="T100" fmla="*/ 1620792 w 2276475"/>
                  <a:gd name="T101" fmla="*/ 421806 h 1936751"/>
                  <a:gd name="T102" fmla="*/ 1543068 w 2276475"/>
                  <a:gd name="T103" fmla="*/ 339447 h 1936751"/>
                  <a:gd name="T104" fmla="*/ 1506460 w 2276475"/>
                  <a:gd name="T105" fmla="*/ 289925 h 1936751"/>
                  <a:gd name="T106" fmla="*/ 1716818 w 2276475"/>
                  <a:gd name="T107" fmla="*/ 92634 h 1936751"/>
                  <a:gd name="T108" fmla="*/ 1893521 w 2276475"/>
                  <a:gd name="T109" fmla="*/ 35131 h 1936751"/>
                  <a:gd name="T110" fmla="*/ 1889783 w 2276475"/>
                  <a:gd name="T111" fmla="*/ 106078 h 1936751"/>
                  <a:gd name="T112" fmla="*/ 1844400 w 2276475"/>
                  <a:gd name="T113" fmla="*/ 105545 h 1936751"/>
                  <a:gd name="T114" fmla="*/ 1793944 w 2276475"/>
                  <a:gd name="T115" fmla="*/ 59669 h 1936751"/>
                  <a:gd name="T116" fmla="*/ 1847069 w 2276475"/>
                  <a:gd name="T117" fmla="*/ 16194 h 1936751"/>
                  <a:gd name="T118" fmla="*/ 1697756 w 2276475"/>
                  <a:gd name="T119" fmla="*/ 22017 h 1936751"/>
                  <a:gd name="T120" fmla="*/ 1364698 w 2276475"/>
                  <a:gd name="T121" fmla="*/ 383050 h 1936751"/>
                  <a:gd name="T122" fmla="*/ 1317840 w 2276475"/>
                  <a:gd name="T123" fmla="*/ 375887 h 1936751"/>
                  <a:gd name="T124" fmla="*/ 1320237 w 2276475"/>
                  <a:gd name="T125" fmla="*/ 329200 h 193675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276475" h="1936751">
                    <a:moveTo>
                      <a:pt x="872202" y="1555750"/>
                    </a:moveTo>
                    <a:lnTo>
                      <a:pt x="879190" y="1555750"/>
                    </a:lnTo>
                    <a:lnTo>
                      <a:pt x="1397284" y="1555750"/>
                    </a:lnTo>
                    <a:lnTo>
                      <a:pt x="1404272" y="1555750"/>
                    </a:lnTo>
                    <a:lnTo>
                      <a:pt x="1410943" y="1557024"/>
                    </a:lnTo>
                    <a:lnTo>
                      <a:pt x="1417614" y="1557979"/>
                    </a:lnTo>
                    <a:lnTo>
                      <a:pt x="1423649" y="1560208"/>
                    </a:lnTo>
                    <a:lnTo>
                      <a:pt x="1430002" y="1562437"/>
                    </a:lnTo>
                    <a:lnTo>
                      <a:pt x="1435403" y="1565303"/>
                    </a:lnTo>
                    <a:lnTo>
                      <a:pt x="1440485" y="1568168"/>
                    </a:lnTo>
                    <a:lnTo>
                      <a:pt x="1445567" y="1571989"/>
                    </a:lnTo>
                    <a:lnTo>
                      <a:pt x="1450015" y="1576128"/>
                    </a:lnTo>
                    <a:lnTo>
                      <a:pt x="1453509" y="1580268"/>
                    </a:lnTo>
                    <a:lnTo>
                      <a:pt x="1457321" y="1584726"/>
                    </a:lnTo>
                    <a:lnTo>
                      <a:pt x="1460180" y="1589502"/>
                    </a:lnTo>
                    <a:lnTo>
                      <a:pt x="1462403" y="1594915"/>
                    </a:lnTo>
                    <a:lnTo>
                      <a:pt x="1463674" y="1600009"/>
                    </a:lnTo>
                    <a:lnTo>
                      <a:pt x="1464944" y="1605741"/>
                    </a:lnTo>
                    <a:lnTo>
                      <a:pt x="1465262" y="1611472"/>
                    </a:lnTo>
                    <a:lnTo>
                      <a:pt x="1464944" y="1617203"/>
                    </a:lnTo>
                    <a:lnTo>
                      <a:pt x="1463674" y="1622935"/>
                    </a:lnTo>
                    <a:lnTo>
                      <a:pt x="1462403" y="1628029"/>
                    </a:lnTo>
                    <a:lnTo>
                      <a:pt x="1460180" y="1633124"/>
                    </a:lnTo>
                    <a:lnTo>
                      <a:pt x="1457321" y="1638218"/>
                    </a:lnTo>
                    <a:lnTo>
                      <a:pt x="1453509" y="1642358"/>
                    </a:lnTo>
                    <a:lnTo>
                      <a:pt x="1450015" y="1646815"/>
                    </a:lnTo>
                    <a:lnTo>
                      <a:pt x="1445567" y="1650955"/>
                    </a:lnTo>
                    <a:lnTo>
                      <a:pt x="1440485" y="1654457"/>
                    </a:lnTo>
                    <a:lnTo>
                      <a:pt x="1435403" y="1657641"/>
                    </a:lnTo>
                    <a:lnTo>
                      <a:pt x="1430002" y="1660507"/>
                    </a:lnTo>
                    <a:lnTo>
                      <a:pt x="1423649" y="1662736"/>
                    </a:lnTo>
                    <a:lnTo>
                      <a:pt x="1417614" y="1664328"/>
                    </a:lnTo>
                    <a:lnTo>
                      <a:pt x="1410943" y="1665920"/>
                    </a:lnTo>
                    <a:lnTo>
                      <a:pt x="1404272" y="1666875"/>
                    </a:lnTo>
                    <a:lnTo>
                      <a:pt x="1397284" y="1666875"/>
                    </a:lnTo>
                    <a:lnTo>
                      <a:pt x="879190" y="1666875"/>
                    </a:lnTo>
                    <a:lnTo>
                      <a:pt x="872202" y="1666875"/>
                    </a:lnTo>
                    <a:lnTo>
                      <a:pt x="865531" y="1665920"/>
                    </a:lnTo>
                    <a:lnTo>
                      <a:pt x="858860" y="1664328"/>
                    </a:lnTo>
                    <a:lnTo>
                      <a:pt x="852507" y="1662736"/>
                    </a:lnTo>
                    <a:lnTo>
                      <a:pt x="846790" y="1660507"/>
                    </a:lnTo>
                    <a:lnTo>
                      <a:pt x="841389" y="1657641"/>
                    </a:lnTo>
                    <a:lnTo>
                      <a:pt x="835989" y="1654139"/>
                    </a:lnTo>
                    <a:lnTo>
                      <a:pt x="831224" y="1650955"/>
                    </a:lnTo>
                    <a:lnTo>
                      <a:pt x="826777" y="1646815"/>
                    </a:lnTo>
                    <a:lnTo>
                      <a:pt x="822648" y="1642358"/>
                    </a:lnTo>
                    <a:lnTo>
                      <a:pt x="819471" y="1637900"/>
                    </a:lnTo>
                    <a:lnTo>
                      <a:pt x="816612" y="1633124"/>
                    </a:lnTo>
                    <a:lnTo>
                      <a:pt x="814389" y="1628029"/>
                    </a:lnTo>
                    <a:lnTo>
                      <a:pt x="812483" y="1622935"/>
                    </a:lnTo>
                    <a:lnTo>
                      <a:pt x="811530" y="1617203"/>
                    </a:lnTo>
                    <a:lnTo>
                      <a:pt x="811212" y="1611472"/>
                    </a:lnTo>
                    <a:lnTo>
                      <a:pt x="811530" y="1605741"/>
                    </a:lnTo>
                    <a:lnTo>
                      <a:pt x="812483" y="1600009"/>
                    </a:lnTo>
                    <a:lnTo>
                      <a:pt x="814389" y="1594915"/>
                    </a:lnTo>
                    <a:lnTo>
                      <a:pt x="816612" y="1589820"/>
                    </a:lnTo>
                    <a:lnTo>
                      <a:pt x="819471" y="1584726"/>
                    </a:lnTo>
                    <a:lnTo>
                      <a:pt x="822648" y="1580268"/>
                    </a:lnTo>
                    <a:lnTo>
                      <a:pt x="826777" y="1576128"/>
                    </a:lnTo>
                    <a:lnTo>
                      <a:pt x="831224" y="1571989"/>
                    </a:lnTo>
                    <a:lnTo>
                      <a:pt x="835989" y="1568168"/>
                    </a:lnTo>
                    <a:lnTo>
                      <a:pt x="841389" y="1565303"/>
                    </a:lnTo>
                    <a:lnTo>
                      <a:pt x="846790" y="1562437"/>
                    </a:lnTo>
                    <a:lnTo>
                      <a:pt x="852507" y="1560208"/>
                    </a:lnTo>
                    <a:lnTo>
                      <a:pt x="858860" y="1558298"/>
                    </a:lnTo>
                    <a:lnTo>
                      <a:pt x="865531" y="1557024"/>
                    </a:lnTo>
                    <a:lnTo>
                      <a:pt x="872202" y="1555750"/>
                    </a:lnTo>
                    <a:close/>
                    <a:moveTo>
                      <a:pt x="984211" y="1325563"/>
                    </a:moveTo>
                    <a:lnTo>
                      <a:pt x="1292263" y="1325563"/>
                    </a:lnTo>
                    <a:lnTo>
                      <a:pt x="1297339" y="1325880"/>
                    </a:lnTo>
                    <a:lnTo>
                      <a:pt x="1302415" y="1326513"/>
                    </a:lnTo>
                    <a:lnTo>
                      <a:pt x="1307174" y="1327779"/>
                    </a:lnTo>
                    <a:lnTo>
                      <a:pt x="1311615" y="1329361"/>
                    </a:lnTo>
                    <a:lnTo>
                      <a:pt x="1315740" y="1331260"/>
                    </a:lnTo>
                    <a:lnTo>
                      <a:pt x="1319864" y="1333792"/>
                    </a:lnTo>
                    <a:lnTo>
                      <a:pt x="1323671" y="1336640"/>
                    </a:lnTo>
                    <a:lnTo>
                      <a:pt x="1327161" y="1340121"/>
                    </a:lnTo>
                    <a:lnTo>
                      <a:pt x="1330333" y="1343286"/>
                    </a:lnTo>
                    <a:lnTo>
                      <a:pt x="1332871" y="1347400"/>
                    </a:lnTo>
                    <a:lnTo>
                      <a:pt x="1335409" y="1351198"/>
                    </a:lnTo>
                    <a:lnTo>
                      <a:pt x="1337630" y="1355629"/>
                    </a:lnTo>
                    <a:lnTo>
                      <a:pt x="1339216" y="1360059"/>
                    </a:lnTo>
                    <a:lnTo>
                      <a:pt x="1340485" y="1364807"/>
                    </a:lnTo>
                    <a:lnTo>
                      <a:pt x="1341437" y="1369870"/>
                    </a:lnTo>
                    <a:lnTo>
                      <a:pt x="1341437" y="1374934"/>
                    </a:lnTo>
                    <a:lnTo>
                      <a:pt x="1341437" y="1379681"/>
                    </a:lnTo>
                    <a:lnTo>
                      <a:pt x="1340485" y="1384745"/>
                    </a:lnTo>
                    <a:lnTo>
                      <a:pt x="1339216" y="1389492"/>
                    </a:lnTo>
                    <a:lnTo>
                      <a:pt x="1337630" y="1393923"/>
                    </a:lnTo>
                    <a:lnTo>
                      <a:pt x="1335409" y="1398037"/>
                    </a:lnTo>
                    <a:lnTo>
                      <a:pt x="1332871" y="1402151"/>
                    </a:lnTo>
                    <a:lnTo>
                      <a:pt x="1330016" y="1405632"/>
                    </a:lnTo>
                    <a:lnTo>
                      <a:pt x="1327161" y="1409430"/>
                    </a:lnTo>
                    <a:lnTo>
                      <a:pt x="1323671" y="1412595"/>
                    </a:lnTo>
                    <a:lnTo>
                      <a:pt x="1319864" y="1415443"/>
                    </a:lnTo>
                    <a:lnTo>
                      <a:pt x="1315740" y="1417659"/>
                    </a:lnTo>
                    <a:lnTo>
                      <a:pt x="1311615" y="1419874"/>
                    </a:lnTo>
                    <a:lnTo>
                      <a:pt x="1306857" y="1421773"/>
                    </a:lnTo>
                    <a:lnTo>
                      <a:pt x="1302415" y="1422722"/>
                    </a:lnTo>
                    <a:lnTo>
                      <a:pt x="1297339" y="1423672"/>
                    </a:lnTo>
                    <a:lnTo>
                      <a:pt x="1292263" y="1423988"/>
                    </a:lnTo>
                    <a:lnTo>
                      <a:pt x="984211" y="1423988"/>
                    </a:lnTo>
                    <a:lnTo>
                      <a:pt x="979453" y="1423672"/>
                    </a:lnTo>
                    <a:lnTo>
                      <a:pt x="974377" y="1422722"/>
                    </a:lnTo>
                    <a:lnTo>
                      <a:pt x="969618" y="1421773"/>
                    </a:lnTo>
                    <a:lnTo>
                      <a:pt x="965176" y="1419874"/>
                    </a:lnTo>
                    <a:lnTo>
                      <a:pt x="960735" y="1417659"/>
                    </a:lnTo>
                    <a:lnTo>
                      <a:pt x="956928" y="1415443"/>
                    </a:lnTo>
                    <a:lnTo>
                      <a:pt x="952803" y="1412595"/>
                    </a:lnTo>
                    <a:lnTo>
                      <a:pt x="949631" y="1409430"/>
                    </a:lnTo>
                    <a:lnTo>
                      <a:pt x="946141" y="1405632"/>
                    </a:lnTo>
                    <a:lnTo>
                      <a:pt x="943286" y="1402151"/>
                    </a:lnTo>
                    <a:lnTo>
                      <a:pt x="941065" y="1398037"/>
                    </a:lnTo>
                    <a:lnTo>
                      <a:pt x="938844" y="1393923"/>
                    </a:lnTo>
                    <a:lnTo>
                      <a:pt x="937258" y="1389492"/>
                    </a:lnTo>
                    <a:lnTo>
                      <a:pt x="935989" y="1384745"/>
                    </a:lnTo>
                    <a:lnTo>
                      <a:pt x="935355" y="1379681"/>
                    </a:lnTo>
                    <a:lnTo>
                      <a:pt x="935037" y="1374934"/>
                    </a:lnTo>
                    <a:lnTo>
                      <a:pt x="935355" y="1369870"/>
                    </a:lnTo>
                    <a:lnTo>
                      <a:pt x="935989" y="1364807"/>
                    </a:lnTo>
                    <a:lnTo>
                      <a:pt x="937258" y="1360059"/>
                    </a:lnTo>
                    <a:lnTo>
                      <a:pt x="938844" y="1355629"/>
                    </a:lnTo>
                    <a:lnTo>
                      <a:pt x="940748" y="1351198"/>
                    </a:lnTo>
                    <a:lnTo>
                      <a:pt x="943286" y="1347400"/>
                    </a:lnTo>
                    <a:lnTo>
                      <a:pt x="946141" y="1343286"/>
                    </a:lnTo>
                    <a:lnTo>
                      <a:pt x="949631" y="1340121"/>
                    </a:lnTo>
                    <a:lnTo>
                      <a:pt x="952803" y="1336640"/>
                    </a:lnTo>
                    <a:lnTo>
                      <a:pt x="956928" y="1333792"/>
                    </a:lnTo>
                    <a:lnTo>
                      <a:pt x="960735" y="1331260"/>
                    </a:lnTo>
                    <a:lnTo>
                      <a:pt x="965176" y="1329361"/>
                    </a:lnTo>
                    <a:lnTo>
                      <a:pt x="969618" y="1327779"/>
                    </a:lnTo>
                    <a:lnTo>
                      <a:pt x="974377" y="1326513"/>
                    </a:lnTo>
                    <a:lnTo>
                      <a:pt x="979453" y="1325880"/>
                    </a:lnTo>
                    <a:lnTo>
                      <a:pt x="984211" y="1325563"/>
                    </a:lnTo>
                    <a:close/>
                    <a:moveTo>
                      <a:pt x="369286" y="1074738"/>
                    </a:moveTo>
                    <a:lnTo>
                      <a:pt x="887697" y="1074738"/>
                    </a:lnTo>
                    <a:lnTo>
                      <a:pt x="894368" y="1075056"/>
                    </a:lnTo>
                    <a:lnTo>
                      <a:pt x="901356" y="1076008"/>
                    </a:lnTo>
                    <a:lnTo>
                      <a:pt x="908027" y="1077278"/>
                    </a:lnTo>
                    <a:lnTo>
                      <a:pt x="914063" y="1079183"/>
                    </a:lnTo>
                    <a:lnTo>
                      <a:pt x="920098" y="1081406"/>
                    </a:lnTo>
                    <a:lnTo>
                      <a:pt x="925816" y="1084263"/>
                    </a:lnTo>
                    <a:lnTo>
                      <a:pt x="930898" y="1087438"/>
                    </a:lnTo>
                    <a:lnTo>
                      <a:pt x="935663" y="1090931"/>
                    </a:lnTo>
                    <a:lnTo>
                      <a:pt x="940110" y="1094741"/>
                    </a:lnTo>
                    <a:lnTo>
                      <a:pt x="944240" y="1099186"/>
                    </a:lnTo>
                    <a:lnTo>
                      <a:pt x="947416" y="1103948"/>
                    </a:lnTo>
                    <a:lnTo>
                      <a:pt x="950275" y="1108711"/>
                    </a:lnTo>
                    <a:lnTo>
                      <a:pt x="952499" y="1113791"/>
                    </a:lnTo>
                    <a:lnTo>
                      <a:pt x="954405" y="1118871"/>
                    </a:lnTo>
                    <a:lnTo>
                      <a:pt x="955358" y="1124903"/>
                    </a:lnTo>
                    <a:lnTo>
                      <a:pt x="955675" y="1130301"/>
                    </a:lnTo>
                    <a:lnTo>
                      <a:pt x="955358" y="1136016"/>
                    </a:lnTo>
                    <a:lnTo>
                      <a:pt x="954405" y="1141413"/>
                    </a:lnTo>
                    <a:lnTo>
                      <a:pt x="952499" y="1147128"/>
                    </a:lnTo>
                    <a:lnTo>
                      <a:pt x="950275" y="1152208"/>
                    </a:lnTo>
                    <a:lnTo>
                      <a:pt x="947416" y="1156971"/>
                    </a:lnTo>
                    <a:lnTo>
                      <a:pt x="944240" y="1161098"/>
                    </a:lnTo>
                    <a:lnTo>
                      <a:pt x="940110" y="1165543"/>
                    </a:lnTo>
                    <a:lnTo>
                      <a:pt x="935663" y="1169671"/>
                    </a:lnTo>
                    <a:lnTo>
                      <a:pt x="930898" y="1173163"/>
                    </a:lnTo>
                    <a:lnTo>
                      <a:pt x="925816" y="1176656"/>
                    </a:lnTo>
                    <a:lnTo>
                      <a:pt x="920098" y="1179196"/>
                    </a:lnTo>
                    <a:lnTo>
                      <a:pt x="914063" y="1181736"/>
                    </a:lnTo>
                    <a:lnTo>
                      <a:pt x="908027" y="1183323"/>
                    </a:lnTo>
                    <a:lnTo>
                      <a:pt x="901356" y="1184593"/>
                    </a:lnTo>
                    <a:lnTo>
                      <a:pt x="894368" y="1185546"/>
                    </a:lnTo>
                    <a:lnTo>
                      <a:pt x="887697" y="1185863"/>
                    </a:lnTo>
                    <a:lnTo>
                      <a:pt x="369286" y="1185863"/>
                    </a:lnTo>
                    <a:lnTo>
                      <a:pt x="362615" y="1185546"/>
                    </a:lnTo>
                    <a:lnTo>
                      <a:pt x="355944" y="1184593"/>
                    </a:lnTo>
                    <a:lnTo>
                      <a:pt x="349273" y="1183323"/>
                    </a:lnTo>
                    <a:lnTo>
                      <a:pt x="343238" y="1181736"/>
                    </a:lnTo>
                    <a:lnTo>
                      <a:pt x="337203" y="1179196"/>
                    </a:lnTo>
                    <a:lnTo>
                      <a:pt x="331485" y="1176656"/>
                    </a:lnTo>
                    <a:lnTo>
                      <a:pt x="326402" y="1173163"/>
                    </a:lnTo>
                    <a:lnTo>
                      <a:pt x="321637" y="1169671"/>
                    </a:lnTo>
                    <a:lnTo>
                      <a:pt x="317190" y="1165543"/>
                    </a:lnTo>
                    <a:lnTo>
                      <a:pt x="313378" y="1161098"/>
                    </a:lnTo>
                    <a:lnTo>
                      <a:pt x="309884" y="1156971"/>
                    </a:lnTo>
                    <a:lnTo>
                      <a:pt x="307025" y="1152208"/>
                    </a:lnTo>
                    <a:lnTo>
                      <a:pt x="304802" y="1147128"/>
                    </a:lnTo>
                    <a:lnTo>
                      <a:pt x="302896" y="1141413"/>
                    </a:lnTo>
                    <a:lnTo>
                      <a:pt x="301943" y="1136016"/>
                    </a:lnTo>
                    <a:lnTo>
                      <a:pt x="301625" y="1130301"/>
                    </a:lnTo>
                    <a:lnTo>
                      <a:pt x="301943" y="1124903"/>
                    </a:lnTo>
                    <a:lnTo>
                      <a:pt x="302896" y="1119188"/>
                    </a:lnTo>
                    <a:lnTo>
                      <a:pt x="304802" y="1113791"/>
                    </a:lnTo>
                    <a:lnTo>
                      <a:pt x="307025" y="1108711"/>
                    </a:lnTo>
                    <a:lnTo>
                      <a:pt x="309884" y="1103948"/>
                    </a:lnTo>
                    <a:lnTo>
                      <a:pt x="313378" y="1099186"/>
                    </a:lnTo>
                    <a:lnTo>
                      <a:pt x="317190" y="1094741"/>
                    </a:lnTo>
                    <a:lnTo>
                      <a:pt x="321637" y="1091248"/>
                    </a:lnTo>
                    <a:lnTo>
                      <a:pt x="326402" y="1087438"/>
                    </a:lnTo>
                    <a:lnTo>
                      <a:pt x="331485" y="1084263"/>
                    </a:lnTo>
                    <a:lnTo>
                      <a:pt x="337203" y="1081406"/>
                    </a:lnTo>
                    <a:lnTo>
                      <a:pt x="343238" y="1079183"/>
                    </a:lnTo>
                    <a:lnTo>
                      <a:pt x="349273" y="1077278"/>
                    </a:lnTo>
                    <a:lnTo>
                      <a:pt x="355944" y="1076008"/>
                    </a:lnTo>
                    <a:lnTo>
                      <a:pt x="362615" y="1075056"/>
                    </a:lnTo>
                    <a:lnTo>
                      <a:pt x="369286" y="1074738"/>
                    </a:lnTo>
                    <a:close/>
                    <a:moveTo>
                      <a:pt x="1261435" y="965200"/>
                    </a:moveTo>
                    <a:lnTo>
                      <a:pt x="1264624" y="965200"/>
                    </a:lnTo>
                    <a:lnTo>
                      <a:pt x="1267814" y="965200"/>
                    </a:lnTo>
                    <a:lnTo>
                      <a:pt x="1271322" y="965838"/>
                    </a:lnTo>
                    <a:lnTo>
                      <a:pt x="1275149" y="967114"/>
                    </a:lnTo>
                    <a:lnTo>
                      <a:pt x="1278977" y="968390"/>
                    </a:lnTo>
                    <a:lnTo>
                      <a:pt x="1282804" y="969984"/>
                    </a:lnTo>
                    <a:lnTo>
                      <a:pt x="1290777" y="973811"/>
                    </a:lnTo>
                    <a:lnTo>
                      <a:pt x="1298113" y="978277"/>
                    </a:lnTo>
                    <a:lnTo>
                      <a:pt x="1304491" y="982742"/>
                    </a:lnTo>
                    <a:lnTo>
                      <a:pt x="1308637" y="986250"/>
                    </a:lnTo>
                    <a:lnTo>
                      <a:pt x="1312784" y="990715"/>
                    </a:lnTo>
                    <a:lnTo>
                      <a:pt x="1317249" y="997094"/>
                    </a:lnTo>
                    <a:lnTo>
                      <a:pt x="1321395" y="1004429"/>
                    </a:lnTo>
                    <a:lnTo>
                      <a:pt x="1325222" y="1012403"/>
                    </a:lnTo>
                    <a:lnTo>
                      <a:pt x="1326817" y="1016549"/>
                    </a:lnTo>
                    <a:lnTo>
                      <a:pt x="1328092" y="1020057"/>
                    </a:lnTo>
                    <a:lnTo>
                      <a:pt x="1329368" y="1024203"/>
                    </a:lnTo>
                    <a:lnTo>
                      <a:pt x="1330006" y="1027711"/>
                    </a:lnTo>
                    <a:lnTo>
                      <a:pt x="1330325" y="1030901"/>
                    </a:lnTo>
                    <a:lnTo>
                      <a:pt x="1330006" y="1034090"/>
                    </a:lnTo>
                    <a:lnTo>
                      <a:pt x="1329368" y="1036004"/>
                    </a:lnTo>
                    <a:lnTo>
                      <a:pt x="1327774" y="1038236"/>
                    </a:lnTo>
                    <a:lnTo>
                      <a:pt x="1228904" y="1099472"/>
                    </a:lnTo>
                    <a:lnTo>
                      <a:pt x="1226990" y="1101066"/>
                    </a:lnTo>
                    <a:lnTo>
                      <a:pt x="1225396" y="1102342"/>
                    </a:lnTo>
                    <a:lnTo>
                      <a:pt x="1223163" y="1103618"/>
                    </a:lnTo>
                    <a:lnTo>
                      <a:pt x="1220930" y="1104575"/>
                    </a:lnTo>
                    <a:lnTo>
                      <a:pt x="1219017" y="1105213"/>
                    </a:lnTo>
                    <a:lnTo>
                      <a:pt x="1216784" y="1105850"/>
                    </a:lnTo>
                    <a:lnTo>
                      <a:pt x="1212000" y="1106488"/>
                    </a:lnTo>
                    <a:lnTo>
                      <a:pt x="1207854" y="1105850"/>
                    </a:lnTo>
                    <a:lnTo>
                      <a:pt x="1205622" y="1105213"/>
                    </a:lnTo>
                    <a:lnTo>
                      <a:pt x="1203389" y="1104575"/>
                    </a:lnTo>
                    <a:lnTo>
                      <a:pt x="1201475" y="1103618"/>
                    </a:lnTo>
                    <a:lnTo>
                      <a:pt x="1199243" y="1102342"/>
                    </a:lnTo>
                    <a:lnTo>
                      <a:pt x="1197329" y="1101066"/>
                    </a:lnTo>
                    <a:lnTo>
                      <a:pt x="1195735" y="1099472"/>
                    </a:lnTo>
                    <a:lnTo>
                      <a:pt x="1194140" y="1097558"/>
                    </a:lnTo>
                    <a:lnTo>
                      <a:pt x="1192864" y="1095963"/>
                    </a:lnTo>
                    <a:lnTo>
                      <a:pt x="1191588" y="1093731"/>
                    </a:lnTo>
                    <a:lnTo>
                      <a:pt x="1190632" y="1091817"/>
                    </a:lnTo>
                    <a:lnTo>
                      <a:pt x="1189356" y="1087352"/>
                    </a:lnTo>
                    <a:lnTo>
                      <a:pt x="1189037" y="1082887"/>
                    </a:lnTo>
                    <a:lnTo>
                      <a:pt x="1189356" y="1078741"/>
                    </a:lnTo>
                    <a:lnTo>
                      <a:pt x="1190632" y="1074276"/>
                    </a:lnTo>
                    <a:lnTo>
                      <a:pt x="1191588" y="1072043"/>
                    </a:lnTo>
                    <a:lnTo>
                      <a:pt x="1192864" y="1070130"/>
                    </a:lnTo>
                    <a:lnTo>
                      <a:pt x="1194140" y="1068535"/>
                    </a:lnTo>
                    <a:lnTo>
                      <a:pt x="1195735" y="1066621"/>
                    </a:lnTo>
                    <a:lnTo>
                      <a:pt x="1257289" y="967433"/>
                    </a:lnTo>
                    <a:lnTo>
                      <a:pt x="1258884" y="965838"/>
                    </a:lnTo>
                    <a:lnTo>
                      <a:pt x="1261435" y="965200"/>
                    </a:lnTo>
                    <a:close/>
                    <a:moveTo>
                      <a:pt x="346041" y="844550"/>
                    </a:moveTo>
                    <a:lnTo>
                      <a:pt x="350799" y="844550"/>
                    </a:lnTo>
                    <a:lnTo>
                      <a:pt x="658851" y="844550"/>
                    </a:lnTo>
                    <a:lnTo>
                      <a:pt x="663927" y="844550"/>
                    </a:lnTo>
                    <a:lnTo>
                      <a:pt x="669003" y="845185"/>
                    </a:lnTo>
                    <a:lnTo>
                      <a:pt x="673762" y="846773"/>
                    </a:lnTo>
                    <a:lnTo>
                      <a:pt x="678204" y="848043"/>
                    </a:lnTo>
                    <a:lnTo>
                      <a:pt x="682645" y="850265"/>
                    </a:lnTo>
                    <a:lnTo>
                      <a:pt x="686452" y="852805"/>
                    </a:lnTo>
                    <a:lnTo>
                      <a:pt x="690259" y="855345"/>
                    </a:lnTo>
                    <a:lnTo>
                      <a:pt x="693749" y="858838"/>
                    </a:lnTo>
                    <a:lnTo>
                      <a:pt x="697239" y="862330"/>
                    </a:lnTo>
                    <a:lnTo>
                      <a:pt x="699777" y="865823"/>
                    </a:lnTo>
                    <a:lnTo>
                      <a:pt x="702315" y="869950"/>
                    </a:lnTo>
                    <a:lnTo>
                      <a:pt x="704218" y="874395"/>
                    </a:lnTo>
                    <a:lnTo>
                      <a:pt x="705804" y="879158"/>
                    </a:lnTo>
                    <a:lnTo>
                      <a:pt x="707391" y="883920"/>
                    </a:lnTo>
                    <a:lnTo>
                      <a:pt x="708025" y="888683"/>
                    </a:lnTo>
                    <a:lnTo>
                      <a:pt x="708025" y="893763"/>
                    </a:lnTo>
                    <a:lnTo>
                      <a:pt x="708025" y="898843"/>
                    </a:lnTo>
                    <a:lnTo>
                      <a:pt x="707391" y="903605"/>
                    </a:lnTo>
                    <a:lnTo>
                      <a:pt x="705804" y="908368"/>
                    </a:lnTo>
                    <a:lnTo>
                      <a:pt x="704218" y="912495"/>
                    </a:lnTo>
                    <a:lnTo>
                      <a:pt x="702315" y="916940"/>
                    </a:lnTo>
                    <a:lnTo>
                      <a:pt x="699777" y="921068"/>
                    </a:lnTo>
                    <a:lnTo>
                      <a:pt x="697239" y="924878"/>
                    </a:lnTo>
                    <a:lnTo>
                      <a:pt x="693749" y="928370"/>
                    </a:lnTo>
                    <a:lnTo>
                      <a:pt x="690259" y="931545"/>
                    </a:lnTo>
                    <a:lnTo>
                      <a:pt x="686452" y="934403"/>
                    </a:lnTo>
                    <a:lnTo>
                      <a:pt x="682645" y="936943"/>
                    </a:lnTo>
                    <a:lnTo>
                      <a:pt x="678204" y="938848"/>
                    </a:lnTo>
                    <a:lnTo>
                      <a:pt x="673762" y="940753"/>
                    </a:lnTo>
                    <a:lnTo>
                      <a:pt x="669003" y="941705"/>
                    </a:lnTo>
                    <a:lnTo>
                      <a:pt x="663927" y="942658"/>
                    </a:lnTo>
                    <a:lnTo>
                      <a:pt x="658851" y="942975"/>
                    </a:lnTo>
                    <a:lnTo>
                      <a:pt x="350799" y="942975"/>
                    </a:lnTo>
                    <a:lnTo>
                      <a:pt x="346041" y="942658"/>
                    </a:lnTo>
                    <a:lnTo>
                      <a:pt x="340965" y="941705"/>
                    </a:lnTo>
                    <a:lnTo>
                      <a:pt x="336206" y="940753"/>
                    </a:lnTo>
                    <a:lnTo>
                      <a:pt x="331764" y="938848"/>
                    </a:lnTo>
                    <a:lnTo>
                      <a:pt x="327323" y="936943"/>
                    </a:lnTo>
                    <a:lnTo>
                      <a:pt x="323516" y="934403"/>
                    </a:lnTo>
                    <a:lnTo>
                      <a:pt x="319391" y="931545"/>
                    </a:lnTo>
                    <a:lnTo>
                      <a:pt x="316219" y="928370"/>
                    </a:lnTo>
                    <a:lnTo>
                      <a:pt x="312729" y="924878"/>
                    </a:lnTo>
                    <a:lnTo>
                      <a:pt x="309874" y="921068"/>
                    </a:lnTo>
                    <a:lnTo>
                      <a:pt x="307653" y="916940"/>
                    </a:lnTo>
                    <a:lnTo>
                      <a:pt x="305432" y="912495"/>
                    </a:lnTo>
                    <a:lnTo>
                      <a:pt x="303846" y="908368"/>
                    </a:lnTo>
                    <a:lnTo>
                      <a:pt x="302577" y="903605"/>
                    </a:lnTo>
                    <a:lnTo>
                      <a:pt x="301943" y="898843"/>
                    </a:lnTo>
                    <a:lnTo>
                      <a:pt x="301625" y="893763"/>
                    </a:lnTo>
                    <a:lnTo>
                      <a:pt x="301943" y="888683"/>
                    </a:lnTo>
                    <a:lnTo>
                      <a:pt x="302577" y="883920"/>
                    </a:lnTo>
                    <a:lnTo>
                      <a:pt x="303846" y="879158"/>
                    </a:lnTo>
                    <a:lnTo>
                      <a:pt x="305432" y="874395"/>
                    </a:lnTo>
                    <a:lnTo>
                      <a:pt x="307336" y="869950"/>
                    </a:lnTo>
                    <a:lnTo>
                      <a:pt x="309874" y="865823"/>
                    </a:lnTo>
                    <a:lnTo>
                      <a:pt x="312729" y="862330"/>
                    </a:lnTo>
                    <a:lnTo>
                      <a:pt x="316219" y="858838"/>
                    </a:lnTo>
                    <a:lnTo>
                      <a:pt x="319391" y="855345"/>
                    </a:lnTo>
                    <a:lnTo>
                      <a:pt x="323516" y="852805"/>
                    </a:lnTo>
                    <a:lnTo>
                      <a:pt x="327323" y="850265"/>
                    </a:lnTo>
                    <a:lnTo>
                      <a:pt x="331764" y="848043"/>
                    </a:lnTo>
                    <a:lnTo>
                      <a:pt x="336206" y="846773"/>
                    </a:lnTo>
                    <a:lnTo>
                      <a:pt x="340965" y="845185"/>
                    </a:lnTo>
                    <a:lnTo>
                      <a:pt x="346041" y="844550"/>
                    </a:lnTo>
                    <a:close/>
                    <a:moveTo>
                      <a:pt x="344144" y="590550"/>
                    </a:moveTo>
                    <a:lnTo>
                      <a:pt x="960782" y="590550"/>
                    </a:lnTo>
                    <a:lnTo>
                      <a:pt x="966812" y="591185"/>
                    </a:lnTo>
                    <a:lnTo>
                      <a:pt x="973159" y="592138"/>
                    </a:lnTo>
                    <a:lnTo>
                      <a:pt x="978871" y="593725"/>
                    </a:lnTo>
                    <a:lnTo>
                      <a:pt x="984584" y="595630"/>
                    </a:lnTo>
                    <a:lnTo>
                      <a:pt x="990296" y="598488"/>
                    </a:lnTo>
                    <a:lnTo>
                      <a:pt x="995374" y="601345"/>
                    </a:lnTo>
                    <a:lnTo>
                      <a:pt x="1000135" y="604838"/>
                    </a:lnTo>
                    <a:lnTo>
                      <a:pt x="1004260" y="608965"/>
                    </a:lnTo>
                    <a:lnTo>
                      <a:pt x="1008386" y="613410"/>
                    </a:lnTo>
                    <a:lnTo>
                      <a:pt x="1011560" y="617855"/>
                    </a:lnTo>
                    <a:lnTo>
                      <a:pt x="1015051" y="623253"/>
                    </a:lnTo>
                    <a:lnTo>
                      <a:pt x="1017590" y="628650"/>
                    </a:lnTo>
                    <a:lnTo>
                      <a:pt x="1019811" y="634048"/>
                    </a:lnTo>
                    <a:lnTo>
                      <a:pt x="1021081" y="639763"/>
                    </a:lnTo>
                    <a:lnTo>
                      <a:pt x="1021715" y="646113"/>
                    </a:lnTo>
                    <a:lnTo>
                      <a:pt x="1022350" y="652145"/>
                    </a:lnTo>
                    <a:lnTo>
                      <a:pt x="1021715" y="658813"/>
                    </a:lnTo>
                    <a:lnTo>
                      <a:pt x="1021081" y="664528"/>
                    </a:lnTo>
                    <a:lnTo>
                      <a:pt x="1019811" y="670878"/>
                    </a:lnTo>
                    <a:lnTo>
                      <a:pt x="1017590" y="676275"/>
                    </a:lnTo>
                    <a:lnTo>
                      <a:pt x="1015051" y="681673"/>
                    </a:lnTo>
                    <a:lnTo>
                      <a:pt x="1011560" y="686753"/>
                    </a:lnTo>
                    <a:lnTo>
                      <a:pt x="1008386" y="691515"/>
                    </a:lnTo>
                    <a:lnTo>
                      <a:pt x="1004260" y="695960"/>
                    </a:lnTo>
                    <a:lnTo>
                      <a:pt x="1000135" y="700088"/>
                    </a:lnTo>
                    <a:lnTo>
                      <a:pt x="995374" y="703580"/>
                    </a:lnTo>
                    <a:lnTo>
                      <a:pt x="990296" y="706438"/>
                    </a:lnTo>
                    <a:lnTo>
                      <a:pt x="984584" y="708978"/>
                    </a:lnTo>
                    <a:lnTo>
                      <a:pt x="978871" y="711200"/>
                    </a:lnTo>
                    <a:lnTo>
                      <a:pt x="973159" y="712788"/>
                    </a:lnTo>
                    <a:lnTo>
                      <a:pt x="966812" y="713740"/>
                    </a:lnTo>
                    <a:lnTo>
                      <a:pt x="960782" y="714375"/>
                    </a:lnTo>
                    <a:lnTo>
                      <a:pt x="344144" y="714375"/>
                    </a:lnTo>
                    <a:lnTo>
                      <a:pt x="338114" y="713740"/>
                    </a:lnTo>
                    <a:lnTo>
                      <a:pt x="331767" y="712788"/>
                    </a:lnTo>
                    <a:lnTo>
                      <a:pt x="326054" y="711200"/>
                    </a:lnTo>
                    <a:lnTo>
                      <a:pt x="320342" y="708978"/>
                    </a:lnTo>
                    <a:lnTo>
                      <a:pt x="314946" y="706438"/>
                    </a:lnTo>
                    <a:lnTo>
                      <a:pt x="309869" y="703580"/>
                    </a:lnTo>
                    <a:lnTo>
                      <a:pt x="305108" y="700088"/>
                    </a:lnTo>
                    <a:lnTo>
                      <a:pt x="300982" y="695960"/>
                    </a:lnTo>
                    <a:lnTo>
                      <a:pt x="296857" y="691515"/>
                    </a:lnTo>
                    <a:lnTo>
                      <a:pt x="293366" y="686753"/>
                    </a:lnTo>
                    <a:lnTo>
                      <a:pt x="290192" y="681673"/>
                    </a:lnTo>
                    <a:lnTo>
                      <a:pt x="287653" y="676275"/>
                    </a:lnTo>
                    <a:lnTo>
                      <a:pt x="285432" y="670878"/>
                    </a:lnTo>
                    <a:lnTo>
                      <a:pt x="284162" y="664528"/>
                    </a:lnTo>
                    <a:lnTo>
                      <a:pt x="282893" y="658813"/>
                    </a:lnTo>
                    <a:lnTo>
                      <a:pt x="282575" y="652145"/>
                    </a:lnTo>
                    <a:lnTo>
                      <a:pt x="282893" y="646113"/>
                    </a:lnTo>
                    <a:lnTo>
                      <a:pt x="284162" y="639763"/>
                    </a:lnTo>
                    <a:lnTo>
                      <a:pt x="285432" y="634048"/>
                    </a:lnTo>
                    <a:lnTo>
                      <a:pt x="287653" y="628650"/>
                    </a:lnTo>
                    <a:lnTo>
                      <a:pt x="290192" y="623253"/>
                    </a:lnTo>
                    <a:lnTo>
                      <a:pt x="293366" y="617855"/>
                    </a:lnTo>
                    <a:lnTo>
                      <a:pt x="296857" y="613410"/>
                    </a:lnTo>
                    <a:lnTo>
                      <a:pt x="300982" y="608965"/>
                    </a:lnTo>
                    <a:lnTo>
                      <a:pt x="305108" y="604838"/>
                    </a:lnTo>
                    <a:lnTo>
                      <a:pt x="309869" y="601345"/>
                    </a:lnTo>
                    <a:lnTo>
                      <a:pt x="314946" y="598488"/>
                    </a:lnTo>
                    <a:lnTo>
                      <a:pt x="320342" y="595630"/>
                    </a:lnTo>
                    <a:lnTo>
                      <a:pt x="326054" y="593725"/>
                    </a:lnTo>
                    <a:lnTo>
                      <a:pt x="331767" y="592138"/>
                    </a:lnTo>
                    <a:lnTo>
                      <a:pt x="338114" y="591185"/>
                    </a:lnTo>
                    <a:lnTo>
                      <a:pt x="344144" y="590550"/>
                    </a:lnTo>
                    <a:close/>
                    <a:moveTo>
                      <a:pt x="1750865" y="411163"/>
                    </a:moveTo>
                    <a:lnTo>
                      <a:pt x="1754043" y="411481"/>
                    </a:lnTo>
                    <a:lnTo>
                      <a:pt x="1757540" y="411798"/>
                    </a:lnTo>
                    <a:lnTo>
                      <a:pt x="1760718" y="413068"/>
                    </a:lnTo>
                    <a:lnTo>
                      <a:pt x="1764214" y="414021"/>
                    </a:lnTo>
                    <a:lnTo>
                      <a:pt x="1767710" y="414973"/>
                    </a:lnTo>
                    <a:lnTo>
                      <a:pt x="1770889" y="416878"/>
                    </a:lnTo>
                    <a:lnTo>
                      <a:pt x="1777563" y="421006"/>
                    </a:lnTo>
                    <a:lnTo>
                      <a:pt x="1784555" y="425768"/>
                    </a:lnTo>
                    <a:lnTo>
                      <a:pt x="1790912" y="431166"/>
                    </a:lnTo>
                    <a:lnTo>
                      <a:pt x="1797904" y="437198"/>
                    </a:lnTo>
                    <a:lnTo>
                      <a:pt x="1812207" y="451486"/>
                    </a:lnTo>
                    <a:lnTo>
                      <a:pt x="1827145" y="466408"/>
                    </a:lnTo>
                    <a:lnTo>
                      <a:pt x="1836680" y="476251"/>
                    </a:lnTo>
                    <a:lnTo>
                      <a:pt x="1851935" y="491173"/>
                    </a:lnTo>
                    <a:lnTo>
                      <a:pt x="1865920" y="505461"/>
                    </a:lnTo>
                    <a:lnTo>
                      <a:pt x="1872277" y="512446"/>
                    </a:lnTo>
                    <a:lnTo>
                      <a:pt x="1877680" y="519431"/>
                    </a:lnTo>
                    <a:lnTo>
                      <a:pt x="1882447" y="525781"/>
                    </a:lnTo>
                    <a:lnTo>
                      <a:pt x="1886579" y="532766"/>
                    </a:lnTo>
                    <a:lnTo>
                      <a:pt x="1888486" y="536258"/>
                    </a:lnTo>
                    <a:lnTo>
                      <a:pt x="1889439" y="539433"/>
                    </a:lnTo>
                    <a:lnTo>
                      <a:pt x="1891029" y="542608"/>
                    </a:lnTo>
                    <a:lnTo>
                      <a:pt x="1891664" y="546101"/>
                    </a:lnTo>
                    <a:lnTo>
                      <a:pt x="1891982" y="549593"/>
                    </a:lnTo>
                    <a:lnTo>
                      <a:pt x="1892300" y="552768"/>
                    </a:lnTo>
                    <a:lnTo>
                      <a:pt x="1892300" y="556261"/>
                    </a:lnTo>
                    <a:lnTo>
                      <a:pt x="1891664" y="559753"/>
                    </a:lnTo>
                    <a:lnTo>
                      <a:pt x="1891029" y="562928"/>
                    </a:lnTo>
                    <a:lnTo>
                      <a:pt x="1889757" y="566738"/>
                    </a:lnTo>
                    <a:lnTo>
                      <a:pt x="1888486" y="570231"/>
                    </a:lnTo>
                    <a:lnTo>
                      <a:pt x="1886261" y="574041"/>
                    </a:lnTo>
                    <a:lnTo>
                      <a:pt x="1884036" y="577533"/>
                    </a:lnTo>
                    <a:lnTo>
                      <a:pt x="1881176" y="581343"/>
                    </a:lnTo>
                    <a:lnTo>
                      <a:pt x="1877680" y="585153"/>
                    </a:lnTo>
                    <a:lnTo>
                      <a:pt x="1874184" y="588963"/>
                    </a:lnTo>
                    <a:lnTo>
                      <a:pt x="1476895" y="985838"/>
                    </a:lnTo>
                    <a:lnTo>
                      <a:pt x="1472763" y="989966"/>
                    </a:lnTo>
                    <a:lnTo>
                      <a:pt x="1468313" y="993458"/>
                    </a:lnTo>
                    <a:lnTo>
                      <a:pt x="1464182" y="996633"/>
                    </a:lnTo>
                    <a:lnTo>
                      <a:pt x="1459732" y="999808"/>
                    </a:lnTo>
                    <a:lnTo>
                      <a:pt x="1455282" y="1002348"/>
                    </a:lnTo>
                    <a:lnTo>
                      <a:pt x="1450515" y="1004888"/>
                    </a:lnTo>
                    <a:lnTo>
                      <a:pt x="1446065" y="1007111"/>
                    </a:lnTo>
                    <a:lnTo>
                      <a:pt x="1440980" y="1009016"/>
                    </a:lnTo>
                    <a:lnTo>
                      <a:pt x="1436212" y="1010921"/>
                    </a:lnTo>
                    <a:lnTo>
                      <a:pt x="1431445" y="1012826"/>
                    </a:lnTo>
                    <a:lnTo>
                      <a:pt x="1426360" y="1013778"/>
                    </a:lnTo>
                    <a:lnTo>
                      <a:pt x="1421274" y="1015366"/>
                    </a:lnTo>
                    <a:lnTo>
                      <a:pt x="1416507" y="1016001"/>
                    </a:lnTo>
                    <a:lnTo>
                      <a:pt x="1411422" y="1016953"/>
                    </a:lnTo>
                    <a:lnTo>
                      <a:pt x="1406336" y="1017271"/>
                    </a:lnTo>
                    <a:lnTo>
                      <a:pt x="1401569" y="1017588"/>
                    </a:lnTo>
                    <a:lnTo>
                      <a:pt x="1396484" y="1017588"/>
                    </a:lnTo>
                    <a:lnTo>
                      <a:pt x="1391716" y="1017271"/>
                    </a:lnTo>
                    <a:lnTo>
                      <a:pt x="1386949" y="1016953"/>
                    </a:lnTo>
                    <a:lnTo>
                      <a:pt x="1382499" y="1015683"/>
                    </a:lnTo>
                    <a:lnTo>
                      <a:pt x="1377731" y="1015048"/>
                    </a:lnTo>
                    <a:lnTo>
                      <a:pt x="1373282" y="1013461"/>
                    </a:lnTo>
                    <a:lnTo>
                      <a:pt x="1368832" y="1012191"/>
                    </a:lnTo>
                    <a:lnTo>
                      <a:pt x="1364700" y="1010286"/>
                    </a:lnTo>
                    <a:lnTo>
                      <a:pt x="1360886" y="1008063"/>
                    </a:lnTo>
                    <a:lnTo>
                      <a:pt x="1357072" y="1005523"/>
                    </a:lnTo>
                    <a:lnTo>
                      <a:pt x="1353576" y="1002983"/>
                    </a:lnTo>
                    <a:lnTo>
                      <a:pt x="1350080" y="1000126"/>
                    </a:lnTo>
                    <a:lnTo>
                      <a:pt x="1347220" y="996633"/>
                    </a:lnTo>
                    <a:lnTo>
                      <a:pt x="1344359" y="993458"/>
                    </a:lnTo>
                    <a:lnTo>
                      <a:pt x="1341817" y="989331"/>
                    </a:lnTo>
                    <a:lnTo>
                      <a:pt x="1339274" y="985521"/>
                    </a:lnTo>
                    <a:lnTo>
                      <a:pt x="1337367" y="981076"/>
                    </a:lnTo>
                    <a:lnTo>
                      <a:pt x="1335778" y="976313"/>
                    </a:lnTo>
                    <a:lnTo>
                      <a:pt x="1326561" y="967106"/>
                    </a:lnTo>
                    <a:lnTo>
                      <a:pt x="1322111" y="965518"/>
                    </a:lnTo>
                    <a:lnTo>
                      <a:pt x="1317979" y="963296"/>
                    </a:lnTo>
                    <a:lnTo>
                      <a:pt x="1314165" y="961073"/>
                    </a:lnTo>
                    <a:lnTo>
                      <a:pt x="1310351" y="958851"/>
                    </a:lnTo>
                    <a:lnTo>
                      <a:pt x="1307173" y="956311"/>
                    </a:lnTo>
                    <a:lnTo>
                      <a:pt x="1303995" y="953453"/>
                    </a:lnTo>
                    <a:lnTo>
                      <a:pt x="1301134" y="950913"/>
                    </a:lnTo>
                    <a:lnTo>
                      <a:pt x="1298274" y="948056"/>
                    </a:lnTo>
                    <a:lnTo>
                      <a:pt x="1295731" y="944563"/>
                    </a:lnTo>
                    <a:lnTo>
                      <a:pt x="1293824" y="941706"/>
                    </a:lnTo>
                    <a:lnTo>
                      <a:pt x="1291599" y="938531"/>
                    </a:lnTo>
                    <a:lnTo>
                      <a:pt x="1289692" y="935038"/>
                    </a:lnTo>
                    <a:lnTo>
                      <a:pt x="1288103" y="931546"/>
                    </a:lnTo>
                    <a:lnTo>
                      <a:pt x="1286832" y="928371"/>
                    </a:lnTo>
                    <a:lnTo>
                      <a:pt x="1284607" y="921068"/>
                    </a:lnTo>
                    <a:lnTo>
                      <a:pt x="1283336" y="913448"/>
                    </a:lnTo>
                    <a:lnTo>
                      <a:pt x="1282700" y="905511"/>
                    </a:lnTo>
                    <a:lnTo>
                      <a:pt x="1283018" y="897573"/>
                    </a:lnTo>
                    <a:lnTo>
                      <a:pt x="1283971" y="889953"/>
                    </a:lnTo>
                    <a:lnTo>
                      <a:pt x="1285560" y="882016"/>
                    </a:lnTo>
                    <a:lnTo>
                      <a:pt x="1287785" y="874078"/>
                    </a:lnTo>
                    <a:lnTo>
                      <a:pt x="1290646" y="866141"/>
                    </a:lnTo>
                    <a:lnTo>
                      <a:pt x="1294142" y="858521"/>
                    </a:lnTo>
                    <a:lnTo>
                      <a:pt x="1298909" y="849948"/>
                    </a:lnTo>
                    <a:lnTo>
                      <a:pt x="1304313" y="841376"/>
                    </a:lnTo>
                    <a:lnTo>
                      <a:pt x="1310351" y="833756"/>
                    </a:lnTo>
                    <a:lnTo>
                      <a:pt x="1317026" y="826136"/>
                    </a:lnTo>
                    <a:lnTo>
                      <a:pt x="1714315" y="429261"/>
                    </a:lnTo>
                    <a:lnTo>
                      <a:pt x="1718446" y="425768"/>
                    </a:lnTo>
                    <a:lnTo>
                      <a:pt x="1721943" y="422276"/>
                    </a:lnTo>
                    <a:lnTo>
                      <a:pt x="1726074" y="419736"/>
                    </a:lnTo>
                    <a:lnTo>
                      <a:pt x="1729571" y="417196"/>
                    </a:lnTo>
                    <a:lnTo>
                      <a:pt x="1733384" y="415608"/>
                    </a:lnTo>
                    <a:lnTo>
                      <a:pt x="1736881" y="414021"/>
                    </a:lnTo>
                    <a:lnTo>
                      <a:pt x="1740377" y="412433"/>
                    </a:lnTo>
                    <a:lnTo>
                      <a:pt x="1743873" y="411798"/>
                    </a:lnTo>
                    <a:lnTo>
                      <a:pt x="1747051" y="411481"/>
                    </a:lnTo>
                    <a:lnTo>
                      <a:pt x="1750865" y="411163"/>
                    </a:lnTo>
                    <a:close/>
                    <a:moveTo>
                      <a:pt x="198373" y="319088"/>
                    </a:moveTo>
                    <a:lnTo>
                      <a:pt x="1557783" y="319088"/>
                    </a:lnTo>
                    <a:lnTo>
                      <a:pt x="1453042" y="423822"/>
                    </a:lnTo>
                    <a:lnTo>
                      <a:pt x="315492" y="423822"/>
                    </a:lnTo>
                    <a:lnTo>
                      <a:pt x="305336" y="424140"/>
                    </a:lnTo>
                    <a:lnTo>
                      <a:pt x="295179" y="424774"/>
                    </a:lnTo>
                    <a:lnTo>
                      <a:pt x="285340" y="426361"/>
                    </a:lnTo>
                    <a:lnTo>
                      <a:pt x="275500" y="427631"/>
                    </a:lnTo>
                    <a:lnTo>
                      <a:pt x="265979" y="429852"/>
                    </a:lnTo>
                    <a:lnTo>
                      <a:pt x="256457" y="433026"/>
                    </a:lnTo>
                    <a:lnTo>
                      <a:pt x="247570" y="435882"/>
                    </a:lnTo>
                    <a:lnTo>
                      <a:pt x="238365" y="439374"/>
                    </a:lnTo>
                    <a:lnTo>
                      <a:pt x="229478" y="443499"/>
                    </a:lnTo>
                    <a:lnTo>
                      <a:pt x="221226" y="447943"/>
                    </a:lnTo>
                    <a:lnTo>
                      <a:pt x="212973" y="452703"/>
                    </a:lnTo>
                    <a:lnTo>
                      <a:pt x="204721" y="457781"/>
                    </a:lnTo>
                    <a:lnTo>
                      <a:pt x="196786" y="463494"/>
                    </a:lnTo>
                    <a:lnTo>
                      <a:pt x="189486" y="469207"/>
                    </a:lnTo>
                    <a:lnTo>
                      <a:pt x="182186" y="475554"/>
                    </a:lnTo>
                    <a:lnTo>
                      <a:pt x="175203" y="481902"/>
                    </a:lnTo>
                    <a:lnTo>
                      <a:pt x="168855" y="488884"/>
                    </a:lnTo>
                    <a:lnTo>
                      <a:pt x="162507" y="496184"/>
                    </a:lnTo>
                    <a:lnTo>
                      <a:pt x="156794" y="503483"/>
                    </a:lnTo>
                    <a:lnTo>
                      <a:pt x="151398" y="511100"/>
                    </a:lnTo>
                    <a:lnTo>
                      <a:pt x="145685" y="519670"/>
                    </a:lnTo>
                    <a:lnTo>
                      <a:pt x="140924" y="527604"/>
                    </a:lnTo>
                    <a:lnTo>
                      <a:pt x="136798" y="536490"/>
                    </a:lnTo>
                    <a:lnTo>
                      <a:pt x="132672" y="545060"/>
                    </a:lnTo>
                    <a:lnTo>
                      <a:pt x="129498" y="554263"/>
                    </a:lnTo>
                    <a:lnTo>
                      <a:pt x="126007" y="563150"/>
                    </a:lnTo>
                    <a:lnTo>
                      <a:pt x="123468" y="572671"/>
                    </a:lnTo>
                    <a:lnTo>
                      <a:pt x="121246" y="582193"/>
                    </a:lnTo>
                    <a:lnTo>
                      <a:pt x="119659" y="592031"/>
                    </a:lnTo>
                    <a:lnTo>
                      <a:pt x="118072" y="601870"/>
                    </a:lnTo>
                    <a:lnTo>
                      <a:pt x="117437" y="612026"/>
                    </a:lnTo>
                    <a:lnTo>
                      <a:pt x="117437" y="622182"/>
                    </a:lnTo>
                    <a:lnTo>
                      <a:pt x="117437" y="1633658"/>
                    </a:lnTo>
                    <a:lnTo>
                      <a:pt x="117437" y="1643814"/>
                    </a:lnTo>
                    <a:lnTo>
                      <a:pt x="118072" y="1653970"/>
                    </a:lnTo>
                    <a:lnTo>
                      <a:pt x="119659" y="1663808"/>
                    </a:lnTo>
                    <a:lnTo>
                      <a:pt x="121246" y="1673647"/>
                    </a:lnTo>
                    <a:lnTo>
                      <a:pt x="123468" y="1683168"/>
                    </a:lnTo>
                    <a:lnTo>
                      <a:pt x="126007" y="1692689"/>
                    </a:lnTo>
                    <a:lnTo>
                      <a:pt x="129498" y="1701576"/>
                    </a:lnTo>
                    <a:lnTo>
                      <a:pt x="132672" y="1710780"/>
                    </a:lnTo>
                    <a:lnTo>
                      <a:pt x="136798" y="1719666"/>
                    </a:lnTo>
                    <a:lnTo>
                      <a:pt x="140924" y="1728235"/>
                    </a:lnTo>
                    <a:lnTo>
                      <a:pt x="145685" y="1736170"/>
                    </a:lnTo>
                    <a:lnTo>
                      <a:pt x="151398" y="1744739"/>
                    </a:lnTo>
                    <a:lnTo>
                      <a:pt x="156794" y="1752356"/>
                    </a:lnTo>
                    <a:lnTo>
                      <a:pt x="162507" y="1759656"/>
                    </a:lnTo>
                    <a:lnTo>
                      <a:pt x="168855" y="1766955"/>
                    </a:lnTo>
                    <a:lnTo>
                      <a:pt x="175203" y="1773938"/>
                    </a:lnTo>
                    <a:lnTo>
                      <a:pt x="182186" y="1780285"/>
                    </a:lnTo>
                    <a:lnTo>
                      <a:pt x="189486" y="1786633"/>
                    </a:lnTo>
                    <a:lnTo>
                      <a:pt x="196786" y="1792345"/>
                    </a:lnTo>
                    <a:lnTo>
                      <a:pt x="204721" y="1798375"/>
                    </a:lnTo>
                    <a:lnTo>
                      <a:pt x="212973" y="1803453"/>
                    </a:lnTo>
                    <a:lnTo>
                      <a:pt x="221226" y="1808214"/>
                    </a:lnTo>
                    <a:lnTo>
                      <a:pt x="229478" y="1812340"/>
                    </a:lnTo>
                    <a:lnTo>
                      <a:pt x="238365" y="1816466"/>
                    </a:lnTo>
                    <a:lnTo>
                      <a:pt x="247570" y="1819640"/>
                    </a:lnTo>
                    <a:lnTo>
                      <a:pt x="256457" y="1823131"/>
                    </a:lnTo>
                    <a:lnTo>
                      <a:pt x="265979" y="1825670"/>
                    </a:lnTo>
                    <a:lnTo>
                      <a:pt x="275500" y="1827891"/>
                    </a:lnTo>
                    <a:lnTo>
                      <a:pt x="285340" y="1829478"/>
                    </a:lnTo>
                    <a:lnTo>
                      <a:pt x="295179" y="1831065"/>
                    </a:lnTo>
                    <a:lnTo>
                      <a:pt x="305336" y="1831700"/>
                    </a:lnTo>
                    <a:lnTo>
                      <a:pt x="315492" y="1831700"/>
                    </a:lnTo>
                    <a:lnTo>
                      <a:pt x="1632371" y="1831700"/>
                    </a:lnTo>
                    <a:lnTo>
                      <a:pt x="1642527" y="1831700"/>
                    </a:lnTo>
                    <a:lnTo>
                      <a:pt x="1652367" y="1831065"/>
                    </a:lnTo>
                    <a:lnTo>
                      <a:pt x="1662523" y="1829478"/>
                    </a:lnTo>
                    <a:lnTo>
                      <a:pt x="1672045" y="1827891"/>
                    </a:lnTo>
                    <a:lnTo>
                      <a:pt x="1681885" y="1825670"/>
                    </a:lnTo>
                    <a:lnTo>
                      <a:pt x="1691089" y="1823131"/>
                    </a:lnTo>
                    <a:lnTo>
                      <a:pt x="1700611" y="1819640"/>
                    </a:lnTo>
                    <a:lnTo>
                      <a:pt x="1709181" y="1816466"/>
                    </a:lnTo>
                    <a:lnTo>
                      <a:pt x="1718385" y="1812340"/>
                    </a:lnTo>
                    <a:lnTo>
                      <a:pt x="1726637" y="1808214"/>
                    </a:lnTo>
                    <a:lnTo>
                      <a:pt x="1735207" y="1803453"/>
                    </a:lnTo>
                    <a:lnTo>
                      <a:pt x="1743142" y="1798375"/>
                    </a:lnTo>
                    <a:lnTo>
                      <a:pt x="1750760" y="1792345"/>
                    </a:lnTo>
                    <a:lnTo>
                      <a:pt x="1758377" y="1786633"/>
                    </a:lnTo>
                    <a:lnTo>
                      <a:pt x="1765677" y="1780285"/>
                    </a:lnTo>
                    <a:lnTo>
                      <a:pt x="1772660" y="1773938"/>
                    </a:lnTo>
                    <a:lnTo>
                      <a:pt x="1779325" y="1766955"/>
                    </a:lnTo>
                    <a:lnTo>
                      <a:pt x="1785356" y="1759973"/>
                    </a:lnTo>
                    <a:lnTo>
                      <a:pt x="1791069" y="1752356"/>
                    </a:lnTo>
                    <a:lnTo>
                      <a:pt x="1796782" y="1744739"/>
                    </a:lnTo>
                    <a:lnTo>
                      <a:pt x="1801861" y="1736805"/>
                    </a:lnTo>
                    <a:lnTo>
                      <a:pt x="1806621" y="1728235"/>
                    </a:lnTo>
                    <a:lnTo>
                      <a:pt x="1810748" y="1719666"/>
                    </a:lnTo>
                    <a:lnTo>
                      <a:pt x="1814874" y="1710780"/>
                    </a:lnTo>
                    <a:lnTo>
                      <a:pt x="1818683" y="1702211"/>
                    </a:lnTo>
                    <a:lnTo>
                      <a:pt x="1821857" y="1692689"/>
                    </a:lnTo>
                    <a:lnTo>
                      <a:pt x="1824396" y="1683168"/>
                    </a:lnTo>
                    <a:lnTo>
                      <a:pt x="1826617" y="1673647"/>
                    </a:lnTo>
                    <a:lnTo>
                      <a:pt x="1828522" y="1663808"/>
                    </a:lnTo>
                    <a:lnTo>
                      <a:pt x="1829474" y="1653970"/>
                    </a:lnTo>
                    <a:lnTo>
                      <a:pt x="1830109" y="1643814"/>
                    </a:lnTo>
                    <a:lnTo>
                      <a:pt x="1830426" y="1633658"/>
                    </a:lnTo>
                    <a:lnTo>
                      <a:pt x="1830426" y="1113162"/>
                    </a:lnTo>
                    <a:lnTo>
                      <a:pt x="1830426" y="773570"/>
                    </a:lnTo>
                    <a:lnTo>
                      <a:pt x="1947863" y="656458"/>
                    </a:lnTo>
                    <a:lnTo>
                      <a:pt x="1947863" y="1738391"/>
                    </a:lnTo>
                    <a:lnTo>
                      <a:pt x="1947546" y="1748865"/>
                    </a:lnTo>
                    <a:lnTo>
                      <a:pt x="1946911" y="1758704"/>
                    </a:lnTo>
                    <a:lnTo>
                      <a:pt x="1945324" y="1768860"/>
                    </a:lnTo>
                    <a:lnTo>
                      <a:pt x="1943419" y="1778063"/>
                    </a:lnTo>
                    <a:lnTo>
                      <a:pt x="1941198" y="1787902"/>
                    </a:lnTo>
                    <a:lnTo>
                      <a:pt x="1938659" y="1797423"/>
                    </a:lnTo>
                    <a:lnTo>
                      <a:pt x="1935802" y="1806627"/>
                    </a:lnTo>
                    <a:lnTo>
                      <a:pt x="1932311" y="1815831"/>
                    </a:lnTo>
                    <a:lnTo>
                      <a:pt x="1928184" y="1824400"/>
                    </a:lnTo>
                    <a:lnTo>
                      <a:pt x="1923741" y="1832969"/>
                    </a:lnTo>
                    <a:lnTo>
                      <a:pt x="1918980" y="1841221"/>
                    </a:lnTo>
                    <a:lnTo>
                      <a:pt x="1913902" y="1849156"/>
                    </a:lnTo>
                    <a:lnTo>
                      <a:pt x="1908188" y="1856773"/>
                    </a:lnTo>
                    <a:lnTo>
                      <a:pt x="1902475" y="1864707"/>
                    </a:lnTo>
                    <a:lnTo>
                      <a:pt x="1896127" y="1871689"/>
                    </a:lnTo>
                    <a:lnTo>
                      <a:pt x="1889462" y="1878671"/>
                    </a:lnTo>
                    <a:lnTo>
                      <a:pt x="1882797" y="1885336"/>
                    </a:lnTo>
                    <a:lnTo>
                      <a:pt x="1875497" y="1891366"/>
                    </a:lnTo>
                    <a:lnTo>
                      <a:pt x="1868197" y="1897397"/>
                    </a:lnTo>
                    <a:lnTo>
                      <a:pt x="1860579" y="1902792"/>
                    </a:lnTo>
                    <a:lnTo>
                      <a:pt x="1852327" y="1907870"/>
                    </a:lnTo>
                    <a:lnTo>
                      <a:pt x="1844074" y="1912631"/>
                    </a:lnTo>
                    <a:lnTo>
                      <a:pt x="1835187" y="1917074"/>
                    </a:lnTo>
                    <a:lnTo>
                      <a:pt x="1826617" y="1920882"/>
                    </a:lnTo>
                    <a:lnTo>
                      <a:pt x="1817413" y="1924691"/>
                    </a:lnTo>
                    <a:lnTo>
                      <a:pt x="1808209" y="1927865"/>
                    </a:lnTo>
                    <a:lnTo>
                      <a:pt x="1799004" y="1930404"/>
                    </a:lnTo>
                    <a:lnTo>
                      <a:pt x="1789482" y="1932625"/>
                    </a:lnTo>
                    <a:lnTo>
                      <a:pt x="1779643" y="1934530"/>
                    </a:lnTo>
                    <a:lnTo>
                      <a:pt x="1769803" y="1935482"/>
                    </a:lnTo>
                    <a:lnTo>
                      <a:pt x="1759647" y="1936434"/>
                    </a:lnTo>
                    <a:lnTo>
                      <a:pt x="1749173" y="1936751"/>
                    </a:lnTo>
                    <a:lnTo>
                      <a:pt x="198373" y="1936751"/>
                    </a:lnTo>
                    <a:lnTo>
                      <a:pt x="188216" y="1936434"/>
                    </a:lnTo>
                    <a:lnTo>
                      <a:pt x="178377" y="1935482"/>
                    </a:lnTo>
                    <a:lnTo>
                      <a:pt x="168538" y="1934530"/>
                    </a:lnTo>
                    <a:lnTo>
                      <a:pt x="158699" y="1932625"/>
                    </a:lnTo>
                    <a:lnTo>
                      <a:pt x="148859" y="1930404"/>
                    </a:lnTo>
                    <a:lnTo>
                      <a:pt x="139655" y="1927865"/>
                    </a:lnTo>
                    <a:lnTo>
                      <a:pt x="130133" y="1924691"/>
                    </a:lnTo>
                    <a:lnTo>
                      <a:pt x="121246" y="1920882"/>
                    </a:lnTo>
                    <a:lnTo>
                      <a:pt x="112359" y="1917074"/>
                    </a:lnTo>
                    <a:lnTo>
                      <a:pt x="103789" y="1912631"/>
                    </a:lnTo>
                    <a:lnTo>
                      <a:pt x="95537" y="1907870"/>
                    </a:lnTo>
                    <a:lnTo>
                      <a:pt x="87602" y="1902792"/>
                    </a:lnTo>
                    <a:lnTo>
                      <a:pt x="79984" y="1897397"/>
                    </a:lnTo>
                    <a:lnTo>
                      <a:pt x="72049" y="1891366"/>
                    </a:lnTo>
                    <a:lnTo>
                      <a:pt x="65067" y="1885336"/>
                    </a:lnTo>
                    <a:lnTo>
                      <a:pt x="58084" y="1878671"/>
                    </a:lnTo>
                    <a:lnTo>
                      <a:pt x="51418" y="1871689"/>
                    </a:lnTo>
                    <a:lnTo>
                      <a:pt x="45388" y="1864707"/>
                    </a:lnTo>
                    <a:lnTo>
                      <a:pt x="39357" y="1856773"/>
                    </a:lnTo>
                    <a:lnTo>
                      <a:pt x="33962" y="1849156"/>
                    </a:lnTo>
                    <a:lnTo>
                      <a:pt x="28883" y="1841221"/>
                    </a:lnTo>
                    <a:lnTo>
                      <a:pt x="24122" y="1832969"/>
                    </a:lnTo>
                    <a:lnTo>
                      <a:pt x="19679" y="1824400"/>
                    </a:lnTo>
                    <a:lnTo>
                      <a:pt x="15870" y="1815831"/>
                    </a:lnTo>
                    <a:lnTo>
                      <a:pt x="12061" y="1806627"/>
                    </a:lnTo>
                    <a:lnTo>
                      <a:pt x="8887" y="1797423"/>
                    </a:lnTo>
                    <a:lnTo>
                      <a:pt x="6348" y="1787902"/>
                    </a:lnTo>
                    <a:lnTo>
                      <a:pt x="4126" y="1778063"/>
                    </a:lnTo>
                    <a:lnTo>
                      <a:pt x="2222" y="1768860"/>
                    </a:lnTo>
                    <a:lnTo>
                      <a:pt x="1270" y="1758704"/>
                    </a:lnTo>
                    <a:lnTo>
                      <a:pt x="318" y="1748865"/>
                    </a:lnTo>
                    <a:lnTo>
                      <a:pt x="0" y="1738391"/>
                    </a:lnTo>
                    <a:lnTo>
                      <a:pt x="0" y="517448"/>
                    </a:lnTo>
                    <a:lnTo>
                      <a:pt x="318" y="507292"/>
                    </a:lnTo>
                    <a:lnTo>
                      <a:pt x="1270" y="497453"/>
                    </a:lnTo>
                    <a:lnTo>
                      <a:pt x="2222" y="487297"/>
                    </a:lnTo>
                    <a:lnTo>
                      <a:pt x="4126" y="477776"/>
                    </a:lnTo>
                    <a:lnTo>
                      <a:pt x="6348" y="467937"/>
                    </a:lnTo>
                    <a:lnTo>
                      <a:pt x="8887" y="458416"/>
                    </a:lnTo>
                    <a:lnTo>
                      <a:pt x="12061" y="449212"/>
                    </a:lnTo>
                    <a:lnTo>
                      <a:pt x="15870" y="440008"/>
                    </a:lnTo>
                    <a:lnTo>
                      <a:pt x="19679" y="431439"/>
                    </a:lnTo>
                    <a:lnTo>
                      <a:pt x="24122" y="423187"/>
                    </a:lnTo>
                    <a:lnTo>
                      <a:pt x="28883" y="414618"/>
                    </a:lnTo>
                    <a:lnTo>
                      <a:pt x="33962" y="406684"/>
                    </a:lnTo>
                    <a:lnTo>
                      <a:pt x="39357" y="399067"/>
                    </a:lnTo>
                    <a:lnTo>
                      <a:pt x="45388" y="391450"/>
                    </a:lnTo>
                    <a:lnTo>
                      <a:pt x="51418" y="384150"/>
                    </a:lnTo>
                    <a:lnTo>
                      <a:pt x="58084" y="377168"/>
                    </a:lnTo>
                    <a:lnTo>
                      <a:pt x="65067" y="370503"/>
                    </a:lnTo>
                    <a:lnTo>
                      <a:pt x="72049" y="364473"/>
                    </a:lnTo>
                    <a:lnTo>
                      <a:pt x="79984" y="358443"/>
                    </a:lnTo>
                    <a:lnTo>
                      <a:pt x="87602" y="353047"/>
                    </a:lnTo>
                    <a:lnTo>
                      <a:pt x="95537" y="347969"/>
                    </a:lnTo>
                    <a:lnTo>
                      <a:pt x="103789" y="343209"/>
                    </a:lnTo>
                    <a:lnTo>
                      <a:pt x="112359" y="338766"/>
                    </a:lnTo>
                    <a:lnTo>
                      <a:pt x="121246" y="334957"/>
                    </a:lnTo>
                    <a:lnTo>
                      <a:pt x="130133" y="331149"/>
                    </a:lnTo>
                    <a:lnTo>
                      <a:pt x="139655" y="328292"/>
                    </a:lnTo>
                    <a:lnTo>
                      <a:pt x="148859" y="325436"/>
                    </a:lnTo>
                    <a:lnTo>
                      <a:pt x="158699" y="323214"/>
                    </a:lnTo>
                    <a:lnTo>
                      <a:pt x="168538" y="321310"/>
                    </a:lnTo>
                    <a:lnTo>
                      <a:pt x="178377" y="320358"/>
                    </a:lnTo>
                    <a:lnTo>
                      <a:pt x="188216" y="319723"/>
                    </a:lnTo>
                    <a:lnTo>
                      <a:pt x="198373" y="319088"/>
                    </a:lnTo>
                    <a:close/>
                    <a:moveTo>
                      <a:pt x="2076641" y="106363"/>
                    </a:moveTo>
                    <a:lnTo>
                      <a:pt x="2082030" y="106363"/>
                    </a:lnTo>
                    <a:lnTo>
                      <a:pt x="2087102" y="106363"/>
                    </a:lnTo>
                    <a:lnTo>
                      <a:pt x="2092174" y="106679"/>
                    </a:lnTo>
                    <a:lnTo>
                      <a:pt x="2097246" y="107313"/>
                    </a:lnTo>
                    <a:lnTo>
                      <a:pt x="2102318" y="108263"/>
                    </a:lnTo>
                    <a:lnTo>
                      <a:pt x="2107390" y="109213"/>
                    </a:lnTo>
                    <a:lnTo>
                      <a:pt x="2112145" y="110797"/>
                    </a:lnTo>
                    <a:lnTo>
                      <a:pt x="2117217" y="112064"/>
                    </a:lnTo>
                    <a:lnTo>
                      <a:pt x="2121972" y="113965"/>
                    </a:lnTo>
                    <a:lnTo>
                      <a:pt x="2126727" y="116182"/>
                    </a:lnTo>
                    <a:lnTo>
                      <a:pt x="2131482" y="118399"/>
                    </a:lnTo>
                    <a:lnTo>
                      <a:pt x="2136237" y="120933"/>
                    </a:lnTo>
                    <a:lnTo>
                      <a:pt x="2140358" y="123784"/>
                    </a:lnTo>
                    <a:lnTo>
                      <a:pt x="2144796" y="126634"/>
                    </a:lnTo>
                    <a:lnTo>
                      <a:pt x="2148916" y="130119"/>
                    </a:lnTo>
                    <a:lnTo>
                      <a:pt x="2153354" y="133603"/>
                    </a:lnTo>
                    <a:lnTo>
                      <a:pt x="2157158" y="137087"/>
                    </a:lnTo>
                    <a:lnTo>
                      <a:pt x="2166351" y="146589"/>
                    </a:lnTo>
                    <a:lnTo>
                      <a:pt x="2169838" y="150707"/>
                    </a:lnTo>
                    <a:lnTo>
                      <a:pt x="2173642" y="154825"/>
                    </a:lnTo>
                    <a:lnTo>
                      <a:pt x="2176812" y="158626"/>
                    </a:lnTo>
                    <a:lnTo>
                      <a:pt x="2179665" y="163060"/>
                    </a:lnTo>
                    <a:lnTo>
                      <a:pt x="2182835" y="167811"/>
                    </a:lnTo>
                    <a:lnTo>
                      <a:pt x="2185371" y="172246"/>
                    </a:lnTo>
                    <a:lnTo>
                      <a:pt x="2187273" y="176997"/>
                    </a:lnTo>
                    <a:lnTo>
                      <a:pt x="2189492" y="181748"/>
                    </a:lnTo>
                    <a:lnTo>
                      <a:pt x="2191394" y="186183"/>
                    </a:lnTo>
                    <a:lnTo>
                      <a:pt x="2192979" y="191567"/>
                    </a:lnTo>
                    <a:lnTo>
                      <a:pt x="2194247" y="196002"/>
                    </a:lnTo>
                    <a:lnTo>
                      <a:pt x="2195515" y="201387"/>
                    </a:lnTo>
                    <a:lnTo>
                      <a:pt x="2196149" y="206454"/>
                    </a:lnTo>
                    <a:lnTo>
                      <a:pt x="2196783" y="211522"/>
                    </a:lnTo>
                    <a:lnTo>
                      <a:pt x="2197100" y="216590"/>
                    </a:lnTo>
                    <a:lnTo>
                      <a:pt x="2197100" y="221658"/>
                    </a:lnTo>
                    <a:lnTo>
                      <a:pt x="2197100" y="226726"/>
                    </a:lnTo>
                    <a:lnTo>
                      <a:pt x="2196783" y="231794"/>
                    </a:lnTo>
                    <a:lnTo>
                      <a:pt x="2196149" y="236862"/>
                    </a:lnTo>
                    <a:lnTo>
                      <a:pt x="2195515" y="241613"/>
                    </a:lnTo>
                    <a:lnTo>
                      <a:pt x="2194247" y="246681"/>
                    </a:lnTo>
                    <a:lnTo>
                      <a:pt x="2192979" y="251749"/>
                    </a:lnTo>
                    <a:lnTo>
                      <a:pt x="2191394" y="256500"/>
                    </a:lnTo>
                    <a:lnTo>
                      <a:pt x="2189492" y="261251"/>
                    </a:lnTo>
                    <a:lnTo>
                      <a:pt x="2187273" y="266319"/>
                    </a:lnTo>
                    <a:lnTo>
                      <a:pt x="2185371" y="270754"/>
                    </a:lnTo>
                    <a:lnTo>
                      <a:pt x="2182835" y="275505"/>
                    </a:lnTo>
                    <a:lnTo>
                      <a:pt x="2179665" y="279623"/>
                    </a:lnTo>
                    <a:lnTo>
                      <a:pt x="2176812" y="284057"/>
                    </a:lnTo>
                    <a:lnTo>
                      <a:pt x="2173642" y="288492"/>
                    </a:lnTo>
                    <a:lnTo>
                      <a:pt x="2169838" y="292609"/>
                    </a:lnTo>
                    <a:lnTo>
                      <a:pt x="2166351" y="296410"/>
                    </a:lnTo>
                    <a:lnTo>
                      <a:pt x="1970764" y="491843"/>
                    </a:lnTo>
                    <a:lnTo>
                      <a:pt x="1967277" y="495010"/>
                    </a:lnTo>
                    <a:lnTo>
                      <a:pt x="1963473" y="498178"/>
                    </a:lnTo>
                    <a:lnTo>
                      <a:pt x="1959986" y="500712"/>
                    </a:lnTo>
                    <a:lnTo>
                      <a:pt x="1956816" y="502612"/>
                    </a:lnTo>
                    <a:lnTo>
                      <a:pt x="1953329" y="504513"/>
                    </a:lnTo>
                    <a:lnTo>
                      <a:pt x="1950476" y="505463"/>
                    </a:lnTo>
                    <a:lnTo>
                      <a:pt x="1947623" y="505780"/>
                    </a:lnTo>
                    <a:lnTo>
                      <a:pt x="1944771" y="506413"/>
                    </a:lnTo>
                    <a:lnTo>
                      <a:pt x="1941918" y="505780"/>
                    </a:lnTo>
                    <a:lnTo>
                      <a:pt x="1939382" y="505463"/>
                    </a:lnTo>
                    <a:lnTo>
                      <a:pt x="1936846" y="504513"/>
                    </a:lnTo>
                    <a:lnTo>
                      <a:pt x="1933993" y="502929"/>
                    </a:lnTo>
                    <a:lnTo>
                      <a:pt x="1931457" y="501662"/>
                    </a:lnTo>
                    <a:lnTo>
                      <a:pt x="1928921" y="499445"/>
                    </a:lnTo>
                    <a:lnTo>
                      <a:pt x="1924166" y="494694"/>
                    </a:lnTo>
                    <a:lnTo>
                      <a:pt x="1919094" y="489309"/>
                    </a:lnTo>
                    <a:lnTo>
                      <a:pt x="1914022" y="482657"/>
                    </a:lnTo>
                    <a:lnTo>
                      <a:pt x="1903561" y="467770"/>
                    </a:lnTo>
                    <a:lnTo>
                      <a:pt x="1897855" y="459852"/>
                    </a:lnTo>
                    <a:lnTo>
                      <a:pt x="1891515" y="451616"/>
                    </a:lnTo>
                    <a:lnTo>
                      <a:pt x="1884541" y="443698"/>
                    </a:lnTo>
                    <a:lnTo>
                      <a:pt x="1877250" y="435779"/>
                    </a:lnTo>
                    <a:lnTo>
                      <a:pt x="1868057" y="426277"/>
                    </a:lnTo>
                    <a:lnTo>
                      <a:pt x="1859815" y="418991"/>
                    </a:lnTo>
                    <a:lnTo>
                      <a:pt x="1851890" y="412023"/>
                    </a:lnTo>
                    <a:lnTo>
                      <a:pt x="1843966" y="406005"/>
                    </a:lnTo>
                    <a:lnTo>
                      <a:pt x="1836041" y="399987"/>
                    </a:lnTo>
                    <a:lnTo>
                      <a:pt x="1820825" y="389217"/>
                    </a:lnTo>
                    <a:lnTo>
                      <a:pt x="1814485" y="384466"/>
                    </a:lnTo>
                    <a:lnTo>
                      <a:pt x="1808462" y="379398"/>
                    </a:lnTo>
                    <a:lnTo>
                      <a:pt x="1804024" y="374647"/>
                    </a:lnTo>
                    <a:lnTo>
                      <a:pt x="1802122" y="372113"/>
                    </a:lnTo>
                    <a:lnTo>
                      <a:pt x="1800220" y="369579"/>
                    </a:lnTo>
                    <a:lnTo>
                      <a:pt x="1798635" y="367045"/>
                    </a:lnTo>
                    <a:lnTo>
                      <a:pt x="1798001" y="364511"/>
                    </a:lnTo>
                    <a:lnTo>
                      <a:pt x="1797367" y="361660"/>
                    </a:lnTo>
                    <a:lnTo>
                      <a:pt x="1797050" y="359126"/>
                    </a:lnTo>
                    <a:lnTo>
                      <a:pt x="1797367" y="355959"/>
                    </a:lnTo>
                    <a:lnTo>
                      <a:pt x="1797684" y="353108"/>
                    </a:lnTo>
                    <a:lnTo>
                      <a:pt x="1798635" y="349941"/>
                    </a:lnTo>
                    <a:lnTo>
                      <a:pt x="1800220" y="346773"/>
                    </a:lnTo>
                    <a:lnTo>
                      <a:pt x="1802439" y="343289"/>
                    </a:lnTo>
                    <a:lnTo>
                      <a:pt x="1804975" y="340122"/>
                    </a:lnTo>
                    <a:lnTo>
                      <a:pt x="1807828" y="336637"/>
                    </a:lnTo>
                    <a:lnTo>
                      <a:pt x="1811632" y="332520"/>
                    </a:lnTo>
                    <a:lnTo>
                      <a:pt x="2006902" y="137087"/>
                    </a:lnTo>
                    <a:lnTo>
                      <a:pt x="2011023" y="133603"/>
                    </a:lnTo>
                    <a:lnTo>
                      <a:pt x="2014827" y="130119"/>
                    </a:lnTo>
                    <a:lnTo>
                      <a:pt x="2019265" y="126634"/>
                    </a:lnTo>
                    <a:lnTo>
                      <a:pt x="2023703" y="123784"/>
                    </a:lnTo>
                    <a:lnTo>
                      <a:pt x="2028141" y="120933"/>
                    </a:lnTo>
                    <a:lnTo>
                      <a:pt x="2032896" y="118399"/>
                    </a:lnTo>
                    <a:lnTo>
                      <a:pt x="2037017" y="116182"/>
                    </a:lnTo>
                    <a:lnTo>
                      <a:pt x="2041772" y="113965"/>
                    </a:lnTo>
                    <a:lnTo>
                      <a:pt x="2046843" y="112064"/>
                    </a:lnTo>
                    <a:lnTo>
                      <a:pt x="2051598" y="110797"/>
                    </a:lnTo>
                    <a:lnTo>
                      <a:pt x="2056670" y="109213"/>
                    </a:lnTo>
                    <a:lnTo>
                      <a:pt x="2061425" y="108263"/>
                    </a:lnTo>
                    <a:lnTo>
                      <a:pt x="2066497" y="107313"/>
                    </a:lnTo>
                    <a:lnTo>
                      <a:pt x="2071569" y="106679"/>
                    </a:lnTo>
                    <a:lnTo>
                      <a:pt x="2076641" y="106363"/>
                    </a:lnTo>
                    <a:close/>
                    <a:moveTo>
                      <a:pt x="2213628" y="19050"/>
                    </a:moveTo>
                    <a:lnTo>
                      <a:pt x="2219371" y="19369"/>
                    </a:lnTo>
                    <a:lnTo>
                      <a:pt x="2225751" y="20007"/>
                    </a:lnTo>
                    <a:lnTo>
                      <a:pt x="2231493" y="21602"/>
                    </a:lnTo>
                    <a:lnTo>
                      <a:pt x="2237236" y="23516"/>
                    </a:lnTo>
                    <a:lnTo>
                      <a:pt x="2242978" y="26387"/>
                    </a:lnTo>
                    <a:lnTo>
                      <a:pt x="2248401" y="29258"/>
                    </a:lnTo>
                    <a:lnTo>
                      <a:pt x="2253506" y="33087"/>
                    </a:lnTo>
                    <a:lnTo>
                      <a:pt x="2258291" y="37234"/>
                    </a:lnTo>
                    <a:lnTo>
                      <a:pt x="2262757" y="42019"/>
                    </a:lnTo>
                    <a:lnTo>
                      <a:pt x="2266266" y="47123"/>
                    </a:lnTo>
                    <a:lnTo>
                      <a:pt x="2269457" y="52547"/>
                    </a:lnTo>
                    <a:lnTo>
                      <a:pt x="2272009" y="58608"/>
                    </a:lnTo>
                    <a:lnTo>
                      <a:pt x="2273923" y="64350"/>
                    </a:lnTo>
                    <a:lnTo>
                      <a:pt x="2275518" y="70412"/>
                    </a:lnTo>
                    <a:lnTo>
                      <a:pt x="2276475" y="76154"/>
                    </a:lnTo>
                    <a:lnTo>
                      <a:pt x="2276475" y="82216"/>
                    </a:lnTo>
                    <a:lnTo>
                      <a:pt x="2276475" y="88277"/>
                    </a:lnTo>
                    <a:lnTo>
                      <a:pt x="2275518" y="94338"/>
                    </a:lnTo>
                    <a:lnTo>
                      <a:pt x="2273923" y="100400"/>
                    </a:lnTo>
                    <a:lnTo>
                      <a:pt x="2272009" y="106142"/>
                    </a:lnTo>
                    <a:lnTo>
                      <a:pt x="2269457" y="111565"/>
                    </a:lnTo>
                    <a:lnTo>
                      <a:pt x="2266266" y="117308"/>
                    </a:lnTo>
                    <a:lnTo>
                      <a:pt x="2262757" y="122412"/>
                    </a:lnTo>
                    <a:lnTo>
                      <a:pt x="2258291" y="126878"/>
                    </a:lnTo>
                    <a:lnTo>
                      <a:pt x="2241064" y="144105"/>
                    </a:lnTo>
                    <a:lnTo>
                      <a:pt x="2236598" y="148253"/>
                    </a:lnTo>
                    <a:lnTo>
                      <a:pt x="2232769" y="150805"/>
                    </a:lnTo>
                    <a:lnTo>
                      <a:pt x="2230855" y="151443"/>
                    </a:lnTo>
                    <a:lnTo>
                      <a:pt x="2228941" y="152400"/>
                    </a:lnTo>
                    <a:lnTo>
                      <a:pt x="2227346" y="152400"/>
                    </a:lnTo>
                    <a:lnTo>
                      <a:pt x="2225751" y="152400"/>
                    </a:lnTo>
                    <a:lnTo>
                      <a:pt x="2224156" y="152081"/>
                    </a:lnTo>
                    <a:lnTo>
                      <a:pt x="2222880" y="151443"/>
                    </a:lnTo>
                    <a:lnTo>
                      <a:pt x="2220009" y="149848"/>
                    </a:lnTo>
                    <a:lnTo>
                      <a:pt x="2217456" y="147295"/>
                    </a:lnTo>
                    <a:lnTo>
                      <a:pt x="2214904" y="143786"/>
                    </a:lnTo>
                    <a:lnTo>
                      <a:pt x="2212352" y="140277"/>
                    </a:lnTo>
                    <a:lnTo>
                      <a:pt x="2209800" y="135811"/>
                    </a:lnTo>
                    <a:lnTo>
                      <a:pt x="2204058" y="126240"/>
                    </a:lnTo>
                    <a:lnTo>
                      <a:pt x="2201186" y="121455"/>
                    </a:lnTo>
                    <a:lnTo>
                      <a:pt x="2197358" y="116351"/>
                    </a:lnTo>
                    <a:lnTo>
                      <a:pt x="2193530" y="111246"/>
                    </a:lnTo>
                    <a:lnTo>
                      <a:pt x="2189064" y="106461"/>
                    </a:lnTo>
                    <a:lnTo>
                      <a:pt x="2184278" y="101995"/>
                    </a:lnTo>
                    <a:lnTo>
                      <a:pt x="2179493" y="98167"/>
                    </a:lnTo>
                    <a:lnTo>
                      <a:pt x="2174389" y="94657"/>
                    </a:lnTo>
                    <a:lnTo>
                      <a:pt x="2169285" y="91467"/>
                    </a:lnTo>
                    <a:lnTo>
                      <a:pt x="2159714" y="85725"/>
                    </a:lnTo>
                    <a:lnTo>
                      <a:pt x="2155248" y="83173"/>
                    </a:lnTo>
                    <a:lnTo>
                      <a:pt x="2151739" y="80620"/>
                    </a:lnTo>
                    <a:lnTo>
                      <a:pt x="2148229" y="78068"/>
                    </a:lnTo>
                    <a:lnTo>
                      <a:pt x="2145677" y="75516"/>
                    </a:lnTo>
                    <a:lnTo>
                      <a:pt x="2144082" y="72964"/>
                    </a:lnTo>
                    <a:lnTo>
                      <a:pt x="2143763" y="71369"/>
                    </a:lnTo>
                    <a:lnTo>
                      <a:pt x="2143125" y="69774"/>
                    </a:lnTo>
                    <a:lnTo>
                      <a:pt x="2143125" y="68179"/>
                    </a:lnTo>
                    <a:lnTo>
                      <a:pt x="2143763" y="66584"/>
                    </a:lnTo>
                    <a:lnTo>
                      <a:pt x="2144082" y="64669"/>
                    </a:lnTo>
                    <a:lnTo>
                      <a:pt x="2144720" y="63074"/>
                    </a:lnTo>
                    <a:lnTo>
                      <a:pt x="2147591" y="59246"/>
                    </a:lnTo>
                    <a:lnTo>
                      <a:pt x="2151419" y="54780"/>
                    </a:lnTo>
                    <a:lnTo>
                      <a:pt x="2168647" y="37234"/>
                    </a:lnTo>
                    <a:lnTo>
                      <a:pt x="2173751" y="33087"/>
                    </a:lnTo>
                    <a:lnTo>
                      <a:pt x="2178855" y="29258"/>
                    </a:lnTo>
                    <a:lnTo>
                      <a:pt x="2183959" y="26387"/>
                    </a:lnTo>
                    <a:lnTo>
                      <a:pt x="2189702" y="23516"/>
                    </a:lnTo>
                    <a:lnTo>
                      <a:pt x="2195125" y="21602"/>
                    </a:lnTo>
                    <a:lnTo>
                      <a:pt x="2201506" y="20007"/>
                    </a:lnTo>
                    <a:lnTo>
                      <a:pt x="2207248" y="19369"/>
                    </a:lnTo>
                    <a:lnTo>
                      <a:pt x="2213628" y="19050"/>
                    </a:lnTo>
                    <a:close/>
                    <a:moveTo>
                      <a:pt x="1985550" y="0"/>
                    </a:moveTo>
                    <a:lnTo>
                      <a:pt x="1989686" y="0"/>
                    </a:lnTo>
                    <a:lnTo>
                      <a:pt x="1993822" y="0"/>
                    </a:lnTo>
                    <a:lnTo>
                      <a:pt x="1997640" y="634"/>
                    </a:lnTo>
                    <a:lnTo>
                      <a:pt x="2001776" y="1903"/>
                    </a:lnTo>
                    <a:lnTo>
                      <a:pt x="2005594" y="2855"/>
                    </a:lnTo>
                    <a:lnTo>
                      <a:pt x="2009411" y="4759"/>
                    </a:lnTo>
                    <a:lnTo>
                      <a:pt x="2012911" y="6980"/>
                    </a:lnTo>
                    <a:lnTo>
                      <a:pt x="2016411" y="9518"/>
                    </a:lnTo>
                    <a:lnTo>
                      <a:pt x="2019592" y="12374"/>
                    </a:lnTo>
                    <a:lnTo>
                      <a:pt x="2022456" y="15229"/>
                    </a:lnTo>
                    <a:lnTo>
                      <a:pt x="2025001" y="19037"/>
                    </a:lnTo>
                    <a:lnTo>
                      <a:pt x="2026910" y="22210"/>
                    </a:lnTo>
                    <a:lnTo>
                      <a:pt x="2028819" y="26334"/>
                    </a:lnTo>
                    <a:lnTo>
                      <a:pt x="2030091" y="29824"/>
                    </a:lnTo>
                    <a:lnTo>
                      <a:pt x="2031364" y="33949"/>
                    </a:lnTo>
                    <a:lnTo>
                      <a:pt x="2031682" y="37757"/>
                    </a:lnTo>
                    <a:lnTo>
                      <a:pt x="2032000" y="41881"/>
                    </a:lnTo>
                    <a:lnTo>
                      <a:pt x="2031682" y="46006"/>
                    </a:lnTo>
                    <a:lnTo>
                      <a:pt x="2031046" y="49813"/>
                    </a:lnTo>
                    <a:lnTo>
                      <a:pt x="2030091" y="53938"/>
                    </a:lnTo>
                    <a:lnTo>
                      <a:pt x="2028819" y="57745"/>
                    </a:lnTo>
                    <a:lnTo>
                      <a:pt x="2026910" y="61553"/>
                    </a:lnTo>
                    <a:lnTo>
                      <a:pt x="2025001" y="65043"/>
                    </a:lnTo>
                    <a:lnTo>
                      <a:pt x="2022456" y="68533"/>
                    </a:lnTo>
                    <a:lnTo>
                      <a:pt x="2019592" y="71706"/>
                    </a:lnTo>
                    <a:lnTo>
                      <a:pt x="1637177" y="453081"/>
                    </a:lnTo>
                    <a:lnTo>
                      <a:pt x="1633995" y="455937"/>
                    </a:lnTo>
                    <a:lnTo>
                      <a:pt x="1630814" y="458158"/>
                    </a:lnTo>
                    <a:lnTo>
                      <a:pt x="1626996" y="460379"/>
                    </a:lnTo>
                    <a:lnTo>
                      <a:pt x="1623496" y="462283"/>
                    </a:lnTo>
                    <a:lnTo>
                      <a:pt x="1619360" y="463552"/>
                    </a:lnTo>
                    <a:lnTo>
                      <a:pt x="1615224" y="464186"/>
                    </a:lnTo>
                    <a:lnTo>
                      <a:pt x="1611407" y="465138"/>
                    </a:lnTo>
                    <a:lnTo>
                      <a:pt x="1607271" y="465138"/>
                    </a:lnTo>
                    <a:lnTo>
                      <a:pt x="1603135" y="465138"/>
                    </a:lnTo>
                    <a:lnTo>
                      <a:pt x="1599317" y="464186"/>
                    </a:lnTo>
                    <a:lnTo>
                      <a:pt x="1595181" y="463552"/>
                    </a:lnTo>
                    <a:lnTo>
                      <a:pt x="1591681" y="462283"/>
                    </a:lnTo>
                    <a:lnTo>
                      <a:pt x="1587864" y="460379"/>
                    </a:lnTo>
                    <a:lnTo>
                      <a:pt x="1584364" y="458158"/>
                    </a:lnTo>
                    <a:lnTo>
                      <a:pt x="1580864" y="455937"/>
                    </a:lnTo>
                    <a:lnTo>
                      <a:pt x="1577683" y="453081"/>
                    </a:lnTo>
                    <a:lnTo>
                      <a:pt x="1574819" y="449591"/>
                    </a:lnTo>
                    <a:lnTo>
                      <a:pt x="1572274" y="446418"/>
                    </a:lnTo>
                    <a:lnTo>
                      <a:pt x="1570047" y="442928"/>
                    </a:lnTo>
                    <a:lnTo>
                      <a:pt x="1568138" y="439121"/>
                    </a:lnTo>
                    <a:lnTo>
                      <a:pt x="1567184" y="435314"/>
                    </a:lnTo>
                    <a:lnTo>
                      <a:pt x="1565911" y="431189"/>
                    </a:lnTo>
                    <a:lnTo>
                      <a:pt x="1565275" y="427381"/>
                    </a:lnTo>
                    <a:lnTo>
                      <a:pt x="1565275" y="423257"/>
                    </a:lnTo>
                    <a:lnTo>
                      <a:pt x="1565275" y="419132"/>
                    </a:lnTo>
                    <a:lnTo>
                      <a:pt x="1565911" y="415007"/>
                    </a:lnTo>
                    <a:lnTo>
                      <a:pt x="1567184" y="411517"/>
                    </a:lnTo>
                    <a:lnTo>
                      <a:pt x="1568138" y="407393"/>
                    </a:lnTo>
                    <a:lnTo>
                      <a:pt x="1570047" y="403902"/>
                    </a:lnTo>
                    <a:lnTo>
                      <a:pt x="1572274" y="400095"/>
                    </a:lnTo>
                    <a:lnTo>
                      <a:pt x="1574819" y="396922"/>
                    </a:lnTo>
                    <a:lnTo>
                      <a:pt x="1577683" y="393749"/>
                    </a:lnTo>
                    <a:lnTo>
                      <a:pt x="1960098" y="12374"/>
                    </a:lnTo>
                    <a:lnTo>
                      <a:pt x="1962962" y="9518"/>
                    </a:lnTo>
                    <a:lnTo>
                      <a:pt x="1966779" y="6980"/>
                    </a:lnTo>
                    <a:lnTo>
                      <a:pt x="1970279" y="4759"/>
                    </a:lnTo>
                    <a:lnTo>
                      <a:pt x="1974097" y="2855"/>
                    </a:lnTo>
                    <a:lnTo>
                      <a:pt x="1977596" y="1903"/>
                    </a:lnTo>
                    <a:lnTo>
                      <a:pt x="1981732" y="634"/>
                    </a:lnTo>
                    <a:lnTo>
                      <a:pt x="198555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1913573" y="2305772"/>
              <a:ext cx="343701" cy="309997"/>
              <a:chOff x="6623914" y="2138335"/>
              <a:chExt cx="428348" cy="386204"/>
            </a:xfrm>
          </p:grpSpPr>
          <p:sp>
            <p:nvSpPr>
              <p:cNvPr id="82" name="Freeform 5"/>
              <p:cNvSpPr/>
              <p:nvPr/>
            </p:nvSpPr>
            <p:spPr bwMode="auto">
              <a:xfrm>
                <a:off x="6623914" y="2138335"/>
                <a:ext cx="428348" cy="38620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 lim="800000"/>
              </a:ln>
            </p:spPr>
            <p:txBody>
              <a:bodyPr vert="horz" wrap="square" lIns="68564" tIns="34282" rIns="68564" bIns="34282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KSO_Shape"/>
              <p:cNvSpPr/>
              <p:nvPr/>
            </p:nvSpPr>
            <p:spPr bwMode="auto">
              <a:xfrm>
                <a:off x="6715817" y="2193847"/>
                <a:ext cx="230254" cy="221044"/>
              </a:xfrm>
              <a:custGeom>
                <a:avLst/>
                <a:gdLst>
                  <a:gd name="T0" fmla="*/ 1618108 w 3816350"/>
                  <a:gd name="T1" fmla="*/ 3491708 h 3665538"/>
                  <a:gd name="T2" fmla="*/ 3711914 w 3816350"/>
                  <a:gd name="T3" fmla="*/ 3515947 h 3665538"/>
                  <a:gd name="T4" fmla="*/ 1938033 w 3816350"/>
                  <a:gd name="T5" fmla="*/ 3320852 h 3665538"/>
                  <a:gd name="T6" fmla="*/ 2466975 w 3816350"/>
                  <a:gd name="T7" fmla="*/ 3464378 h 3665538"/>
                  <a:gd name="T8" fmla="*/ 1420823 w 3816350"/>
                  <a:gd name="T9" fmla="*/ 3514907 h 3665538"/>
                  <a:gd name="T10" fmla="*/ 1072366 w 3816350"/>
                  <a:gd name="T11" fmla="*/ 3448171 h 3665538"/>
                  <a:gd name="T12" fmla="*/ 350995 w 3816350"/>
                  <a:gd name="T13" fmla="*/ 3613421 h 3665538"/>
                  <a:gd name="T14" fmla="*/ 2826009 w 3816350"/>
                  <a:gd name="T15" fmla="*/ 3416327 h 3665538"/>
                  <a:gd name="T16" fmla="*/ 3710327 w 3816350"/>
                  <a:gd name="T17" fmla="*/ 3553504 h 3665538"/>
                  <a:gd name="T18" fmla="*/ 1625482 w 3816350"/>
                  <a:gd name="T19" fmla="*/ 3379536 h 3665538"/>
                  <a:gd name="T20" fmla="*/ 2426374 w 3816350"/>
                  <a:gd name="T21" fmla="*/ 3213000 h 3665538"/>
                  <a:gd name="T22" fmla="*/ 771525 w 3816350"/>
                  <a:gd name="T23" fmla="*/ 3205163 h 3665538"/>
                  <a:gd name="T24" fmla="*/ 1067953 w 3816350"/>
                  <a:gd name="T25" fmla="*/ 3277053 h 3665538"/>
                  <a:gd name="T26" fmla="*/ 784892 w 3816350"/>
                  <a:gd name="T27" fmla="*/ 3451540 h 3665538"/>
                  <a:gd name="T28" fmla="*/ 2490788 w 3816350"/>
                  <a:gd name="T29" fmla="*/ 3116568 h 3665538"/>
                  <a:gd name="T30" fmla="*/ 1449375 w 3816350"/>
                  <a:gd name="T31" fmla="*/ 3307847 h 3665538"/>
                  <a:gd name="T32" fmla="*/ 2434307 w 3816350"/>
                  <a:gd name="T33" fmla="*/ 3163198 h 3665538"/>
                  <a:gd name="T34" fmla="*/ 3783974 w 3816350"/>
                  <a:gd name="T35" fmla="*/ 3278823 h 3665538"/>
                  <a:gd name="T36" fmla="*/ 2635250 w 3816350"/>
                  <a:gd name="T37" fmla="*/ 3206432 h 3665538"/>
                  <a:gd name="T38" fmla="*/ 3815080 w 3816350"/>
                  <a:gd name="T39" fmla="*/ 3040062 h 3665538"/>
                  <a:gd name="T40" fmla="*/ 2866956 w 3816350"/>
                  <a:gd name="T41" fmla="*/ 3006725 h 3665538"/>
                  <a:gd name="T42" fmla="*/ 657993 w 3816350"/>
                  <a:gd name="T43" fmla="*/ 3196983 h 3665538"/>
                  <a:gd name="T44" fmla="*/ 872062 w 3816350"/>
                  <a:gd name="T45" fmla="*/ 3214746 h 3665538"/>
                  <a:gd name="T46" fmla="*/ 825374 w 3816350"/>
                  <a:gd name="T47" fmla="*/ 2994614 h 3665538"/>
                  <a:gd name="T48" fmla="*/ 1190307 w 3816350"/>
                  <a:gd name="T49" fmla="*/ 3120223 h 3665538"/>
                  <a:gd name="T50" fmla="*/ 273368 w 3816350"/>
                  <a:gd name="T51" fmla="*/ 3120223 h 3665538"/>
                  <a:gd name="T52" fmla="*/ 1472924 w 3816350"/>
                  <a:gd name="T53" fmla="*/ 2958852 h 3665538"/>
                  <a:gd name="T54" fmla="*/ 2445690 w 3816350"/>
                  <a:gd name="T55" fmla="*/ 3096148 h 3665538"/>
                  <a:gd name="T56" fmla="*/ 1403350 w 3816350"/>
                  <a:gd name="T57" fmla="*/ 2909186 h 3665538"/>
                  <a:gd name="T58" fmla="*/ 3767144 w 3816350"/>
                  <a:gd name="T59" fmla="*/ 2880042 h 3665538"/>
                  <a:gd name="T60" fmla="*/ 2660954 w 3816350"/>
                  <a:gd name="T61" fmla="*/ 3062923 h 3665538"/>
                  <a:gd name="T62" fmla="*/ 2077078 w 3816350"/>
                  <a:gd name="T63" fmla="*/ 2755988 h 3665538"/>
                  <a:gd name="T64" fmla="*/ 2064323 w 3816350"/>
                  <a:gd name="T65" fmla="*/ 3023556 h 3665538"/>
                  <a:gd name="T66" fmla="*/ 1553136 w 3816350"/>
                  <a:gd name="T67" fmla="*/ 2926811 h 3665538"/>
                  <a:gd name="T68" fmla="*/ 2489519 w 3816350"/>
                  <a:gd name="T69" fmla="*/ 2707310 h 3665538"/>
                  <a:gd name="T70" fmla="*/ 1846579 w 3816350"/>
                  <a:gd name="T71" fmla="*/ 2621224 h 3665538"/>
                  <a:gd name="T72" fmla="*/ 3411957 w 3816350"/>
                  <a:gd name="T73" fmla="*/ 2738921 h 3665538"/>
                  <a:gd name="T74" fmla="*/ 3080259 w 3816350"/>
                  <a:gd name="T75" fmla="*/ 2936880 h 3665538"/>
                  <a:gd name="T76" fmla="*/ 1829436 w 3816350"/>
                  <a:gd name="T77" fmla="*/ 2582778 h 3665538"/>
                  <a:gd name="T78" fmla="*/ 1856740 w 3816350"/>
                  <a:gd name="T79" fmla="*/ 2801747 h 3665538"/>
                  <a:gd name="T80" fmla="*/ 2088516 w 3816350"/>
                  <a:gd name="T81" fmla="*/ 2619751 h 3665538"/>
                  <a:gd name="T82" fmla="*/ 2403793 w 3816350"/>
                  <a:gd name="T83" fmla="*/ 2645568 h 3665538"/>
                  <a:gd name="T84" fmla="*/ 1545273 w 3816350"/>
                  <a:gd name="T85" fmla="*/ 2758080 h 3665538"/>
                  <a:gd name="T86" fmla="*/ 2737140 w 3816350"/>
                  <a:gd name="T87" fmla="*/ 2576196 h 3665538"/>
                  <a:gd name="T88" fmla="*/ 3655103 w 3816350"/>
                  <a:gd name="T89" fmla="*/ 2636838 h 3665538"/>
                  <a:gd name="T90" fmla="*/ 2771738 w 3816350"/>
                  <a:gd name="T91" fmla="*/ 2448243 h 3665538"/>
                  <a:gd name="T92" fmla="*/ 2989478 w 3816350"/>
                  <a:gd name="T93" fmla="*/ 2307907 h 3665538"/>
                  <a:gd name="T94" fmla="*/ 2867591 w 3816350"/>
                  <a:gd name="T95" fmla="*/ 2234247 h 3665538"/>
                  <a:gd name="T96" fmla="*/ 3696043 w 3816350"/>
                  <a:gd name="T97" fmla="*/ 2367598 h 3665538"/>
                  <a:gd name="T98" fmla="*/ 3314856 w 3816350"/>
                  <a:gd name="T99" fmla="*/ 1892183 h 3665538"/>
                  <a:gd name="T100" fmla="*/ 2974884 w 3816350"/>
                  <a:gd name="T101" fmla="*/ 2068371 h 3665538"/>
                  <a:gd name="T102" fmla="*/ 3799844 w 3816350"/>
                  <a:gd name="T103" fmla="*/ 2062969 h 3665538"/>
                  <a:gd name="T104" fmla="*/ 2637789 w 3816350"/>
                  <a:gd name="T105" fmla="*/ 2027696 h 3665538"/>
                  <a:gd name="T106" fmla="*/ 3189458 w 3816350"/>
                  <a:gd name="T107" fmla="*/ 1697313 h 3665538"/>
                  <a:gd name="T108" fmla="*/ 3015840 w 3816350"/>
                  <a:gd name="T109" fmla="*/ 1948969 h 3665538"/>
                  <a:gd name="T110" fmla="*/ 3354189 w 3816350"/>
                  <a:gd name="T111" fmla="*/ 1860541 h 3665538"/>
                  <a:gd name="T112" fmla="*/ 3468771 w 3816350"/>
                  <a:gd name="T113" fmla="*/ 1695411 h 3665538"/>
                  <a:gd name="T114" fmla="*/ 3173905 w 3816350"/>
                  <a:gd name="T115" fmla="*/ 2035495 h 3665538"/>
                  <a:gd name="T116" fmla="*/ 3074241 w 3816350"/>
                  <a:gd name="T117" fmla="*/ 1681466 h 3665538"/>
                  <a:gd name="T118" fmla="*/ 3386120 w 3816350"/>
                  <a:gd name="T119" fmla="*/ 1131189 h 3665538"/>
                  <a:gd name="T120" fmla="*/ 254975 w 3816350"/>
                  <a:gd name="T121" fmla="*/ 2785759 h 3665538"/>
                  <a:gd name="T122" fmla="*/ 1131353 w 3816350"/>
                  <a:gd name="T123" fmla="*/ 1377803 h 3665538"/>
                  <a:gd name="T124" fmla="*/ 2508155 w 3816350"/>
                  <a:gd name="T125" fmla="*/ 314537 h 3665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16350" h="3665538">
                    <a:moveTo>
                      <a:pt x="1892592" y="3532067"/>
                    </a:moveTo>
                    <a:lnTo>
                      <a:pt x="1892592" y="3635348"/>
                    </a:lnTo>
                    <a:lnTo>
                      <a:pt x="1913877" y="3636302"/>
                    </a:lnTo>
                    <a:lnTo>
                      <a:pt x="1935480" y="3636302"/>
                    </a:lnTo>
                    <a:lnTo>
                      <a:pt x="1965343" y="3635666"/>
                    </a:lnTo>
                    <a:lnTo>
                      <a:pt x="1965343" y="3532385"/>
                    </a:lnTo>
                    <a:lnTo>
                      <a:pt x="1935480" y="3532703"/>
                    </a:lnTo>
                    <a:lnTo>
                      <a:pt x="1913877" y="3532703"/>
                    </a:lnTo>
                    <a:lnTo>
                      <a:pt x="1892592" y="3532067"/>
                    </a:lnTo>
                    <a:close/>
                    <a:moveTo>
                      <a:pt x="665284" y="3532067"/>
                    </a:moveTo>
                    <a:lnTo>
                      <a:pt x="665284" y="3635348"/>
                    </a:lnTo>
                    <a:lnTo>
                      <a:pt x="686575" y="3636302"/>
                    </a:lnTo>
                    <a:lnTo>
                      <a:pt x="708185" y="3636302"/>
                    </a:lnTo>
                    <a:lnTo>
                      <a:pt x="738374" y="3635666"/>
                    </a:lnTo>
                    <a:lnTo>
                      <a:pt x="738374" y="3532385"/>
                    </a:lnTo>
                    <a:lnTo>
                      <a:pt x="708185" y="3532703"/>
                    </a:lnTo>
                    <a:lnTo>
                      <a:pt x="686575" y="3532703"/>
                    </a:lnTo>
                    <a:lnTo>
                      <a:pt x="665284" y="3532067"/>
                    </a:lnTo>
                    <a:close/>
                    <a:moveTo>
                      <a:pt x="1746773" y="3519356"/>
                    </a:moveTo>
                    <a:lnTo>
                      <a:pt x="1746773" y="3623272"/>
                    </a:lnTo>
                    <a:lnTo>
                      <a:pt x="1764563" y="3625497"/>
                    </a:lnTo>
                    <a:lnTo>
                      <a:pt x="1782671" y="3628039"/>
                    </a:lnTo>
                    <a:lnTo>
                      <a:pt x="1800780" y="3629628"/>
                    </a:lnTo>
                    <a:lnTo>
                      <a:pt x="1819841" y="3631535"/>
                    </a:lnTo>
                    <a:lnTo>
                      <a:pt x="1819841" y="3527618"/>
                    </a:lnTo>
                    <a:lnTo>
                      <a:pt x="1800780" y="3526029"/>
                    </a:lnTo>
                    <a:lnTo>
                      <a:pt x="1782671" y="3524123"/>
                    </a:lnTo>
                    <a:lnTo>
                      <a:pt x="1764563" y="3521580"/>
                    </a:lnTo>
                    <a:lnTo>
                      <a:pt x="1746773" y="3519356"/>
                    </a:lnTo>
                    <a:close/>
                    <a:moveTo>
                      <a:pt x="519421" y="3519356"/>
                    </a:moveTo>
                    <a:lnTo>
                      <a:pt x="519421" y="3623272"/>
                    </a:lnTo>
                    <a:lnTo>
                      <a:pt x="537217" y="3625497"/>
                    </a:lnTo>
                    <a:lnTo>
                      <a:pt x="555330" y="3628039"/>
                    </a:lnTo>
                    <a:lnTo>
                      <a:pt x="573762" y="3629946"/>
                    </a:lnTo>
                    <a:lnTo>
                      <a:pt x="592511" y="3631535"/>
                    </a:lnTo>
                    <a:lnTo>
                      <a:pt x="592511" y="3527618"/>
                    </a:lnTo>
                    <a:lnTo>
                      <a:pt x="573762" y="3526029"/>
                    </a:lnTo>
                    <a:lnTo>
                      <a:pt x="555330" y="3524123"/>
                    </a:lnTo>
                    <a:lnTo>
                      <a:pt x="537217" y="3521580"/>
                    </a:lnTo>
                    <a:lnTo>
                      <a:pt x="519421" y="3519356"/>
                    </a:lnTo>
                    <a:close/>
                    <a:moveTo>
                      <a:pt x="3151360" y="3517220"/>
                    </a:moveTo>
                    <a:lnTo>
                      <a:pt x="3151360" y="3632118"/>
                    </a:lnTo>
                    <a:lnTo>
                      <a:pt x="3174848" y="3632755"/>
                    </a:lnTo>
                    <a:lnTo>
                      <a:pt x="3198972" y="3633073"/>
                    </a:lnTo>
                    <a:lnTo>
                      <a:pt x="3231983" y="3632755"/>
                    </a:lnTo>
                    <a:lnTo>
                      <a:pt x="3231983" y="3517539"/>
                    </a:lnTo>
                    <a:lnTo>
                      <a:pt x="3198972" y="3517857"/>
                    </a:lnTo>
                    <a:lnTo>
                      <a:pt x="3174848" y="3517539"/>
                    </a:lnTo>
                    <a:lnTo>
                      <a:pt x="3151360" y="3517220"/>
                    </a:lnTo>
                    <a:close/>
                    <a:moveTo>
                      <a:pt x="2989478" y="3502580"/>
                    </a:moveTo>
                    <a:lnTo>
                      <a:pt x="2989478" y="3618432"/>
                    </a:lnTo>
                    <a:lnTo>
                      <a:pt x="3009158" y="3620979"/>
                    </a:lnTo>
                    <a:lnTo>
                      <a:pt x="3029472" y="3623525"/>
                    </a:lnTo>
                    <a:lnTo>
                      <a:pt x="3049469" y="3625753"/>
                    </a:lnTo>
                    <a:lnTo>
                      <a:pt x="3070419" y="3627344"/>
                    </a:lnTo>
                    <a:lnTo>
                      <a:pt x="3070419" y="3512446"/>
                    </a:lnTo>
                    <a:lnTo>
                      <a:pt x="3049469" y="3510537"/>
                    </a:lnTo>
                    <a:lnTo>
                      <a:pt x="3029472" y="3507990"/>
                    </a:lnTo>
                    <a:lnTo>
                      <a:pt x="3009158" y="3505763"/>
                    </a:lnTo>
                    <a:lnTo>
                      <a:pt x="2989478" y="3502580"/>
                    </a:lnTo>
                    <a:close/>
                    <a:moveTo>
                      <a:pt x="1600953" y="3486306"/>
                    </a:moveTo>
                    <a:lnTo>
                      <a:pt x="1600953" y="3591494"/>
                    </a:lnTo>
                    <a:lnTo>
                      <a:pt x="1618744" y="3596578"/>
                    </a:lnTo>
                    <a:lnTo>
                      <a:pt x="1636217" y="3601345"/>
                    </a:lnTo>
                    <a:lnTo>
                      <a:pt x="1654960" y="3606112"/>
                    </a:lnTo>
                    <a:lnTo>
                      <a:pt x="1673704" y="3610243"/>
                    </a:lnTo>
                    <a:lnTo>
                      <a:pt x="1673704" y="3506009"/>
                    </a:lnTo>
                    <a:lnTo>
                      <a:pt x="1654960" y="3501242"/>
                    </a:lnTo>
                    <a:lnTo>
                      <a:pt x="1636217" y="3496475"/>
                    </a:lnTo>
                    <a:lnTo>
                      <a:pt x="1618108" y="3491708"/>
                    </a:lnTo>
                    <a:lnTo>
                      <a:pt x="1600953" y="3486306"/>
                    </a:lnTo>
                    <a:close/>
                    <a:moveTo>
                      <a:pt x="373875" y="3486306"/>
                    </a:moveTo>
                    <a:lnTo>
                      <a:pt x="373875" y="3591494"/>
                    </a:lnTo>
                    <a:lnTo>
                      <a:pt x="391353" y="3596578"/>
                    </a:lnTo>
                    <a:lnTo>
                      <a:pt x="409149" y="3601345"/>
                    </a:lnTo>
                    <a:lnTo>
                      <a:pt x="427581" y="3606112"/>
                    </a:lnTo>
                    <a:lnTo>
                      <a:pt x="446648" y="3610243"/>
                    </a:lnTo>
                    <a:lnTo>
                      <a:pt x="446648" y="3506009"/>
                    </a:lnTo>
                    <a:lnTo>
                      <a:pt x="427581" y="3501242"/>
                    </a:lnTo>
                    <a:lnTo>
                      <a:pt x="409149" y="3496475"/>
                    </a:lnTo>
                    <a:lnTo>
                      <a:pt x="390718" y="3491708"/>
                    </a:lnTo>
                    <a:lnTo>
                      <a:pt x="373875" y="3486306"/>
                    </a:lnTo>
                    <a:close/>
                    <a:moveTo>
                      <a:pt x="2827597" y="3465978"/>
                    </a:moveTo>
                    <a:lnTo>
                      <a:pt x="2827597" y="3583104"/>
                    </a:lnTo>
                    <a:lnTo>
                      <a:pt x="2846959" y="3589151"/>
                    </a:lnTo>
                    <a:lnTo>
                      <a:pt x="2866956" y="3594243"/>
                    </a:lnTo>
                    <a:lnTo>
                      <a:pt x="2887588" y="3599336"/>
                    </a:lnTo>
                    <a:lnTo>
                      <a:pt x="2908220" y="3604110"/>
                    </a:lnTo>
                    <a:lnTo>
                      <a:pt x="2908220" y="3487939"/>
                    </a:lnTo>
                    <a:lnTo>
                      <a:pt x="2887588" y="3482847"/>
                    </a:lnTo>
                    <a:lnTo>
                      <a:pt x="2866956" y="3477436"/>
                    </a:lnTo>
                    <a:lnTo>
                      <a:pt x="2846959" y="3472025"/>
                    </a:lnTo>
                    <a:lnTo>
                      <a:pt x="2827597" y="3465978"/>
                    </a:lnTo>
                    <a:close/>
                    <a:moveTo>
                      <a:pt x="2402802" y="3447218"/>
                    </a:moveTo>
                    <a:lnTo>
                      <a:pt x="2397719" y="3450714"/>
                    </a:lnTo>
                    <a:lnTo>
                      <a:pt x="2391365" y="3453891"/>
                    </a:lnTo>
                    <a:lnTo>
                      <a:pt x="2383740" y="3457387"/>
                    </a:lnTo>
                    <a:lnTo>
                      <a:pt x="2376433" y="3460565"/>
                    </a:lnTo>
                    <a:lnTo>
                      <a:pt x="2347841" y="3472005"/>
                    </a:lnTo>
                    <a:lnTo>
                      <a:pt x="2347841" y="3562893"/>
                    </a:lnTo>
                    <a:lnTo>
                      <a:pt x="2355784" y="3558761"/>
                    </a:lnTo>
                    <a:lnTo>
                      <a:pt x="2363408" y="3554630"/>
                    </a:lnTo>
                    <a:lnTo>
                      <a:pt x="2371033" y="3550181"/>
                    </a:lnTo>
                    <a:lnTo>
                      <a:pt x="2378340" y="3545414"/>
                    </a:lnTo>
                    <a:lnTo>
                      <a:pt x="2385329" y="3540648"/>
                    </a:lnTo>
                    <a:lnTo>
                      <a:pt x="2391683" y="3535881"/>
                    </a:lnTo>
                    <a:lnTo>
                      <a:pt x="2397719" y="3531114"/>
                    </a:lnTo>
                    <a:lnTo>
                      <a:pt x="2402802" y="3526983"/>
                    </a:lnTo>
                    <a:lnTo>
                      <a:pt x="2402802" y="3447218"/>
                    </a:lnTo>
                    <a:close/>
                    <a:moveTo>
                      <a:pt x="1175646" y="3447218"/>
                    </a:moveTo>
                    <a:lnTo>
                      <a:pt x="1170561" y="3450714"/>
                    </a:lnTo>
                    <a:lnTo>
                      <a:pt x="1164205" y="3453891"/>
                    </a:lnTo>
                    <a:lnTo>
                      <a:pt x="1156578" y="3457387"/>
                    </a:lnTo>
                    <a:lnTo>
                      <a:pt x="1149269" y="3460565"/>
                    </a:lnTo>
                    <a:lnTo>
                      <a:pt x="1120669" y="3472005"/>
                    </a:lnTo>
                    <a:lnTo>
                      <a:pt x="1120669" y="3562893"/>
                    </a:lnTo>
                    <a:lnTo>
                      <a:pt x="1128613" y="3558761"/>
                    </a:lnTo>
                    <a:lnTo>
                      <a:pt x="1136240" y="3554630"/>
                    </a:lnTo>
                    <a:lnTo>
                      <a:pt x="1144185" y="3550181"/>
                    </a:lnTo>
                    <a:lnTo>
                      <a:pt x="1151176" y="3545414"/>
                    </a:lnTo>
                    <a:lnTo>
                      <a:pt x="1158167" y="3540648"/>
                    </a:lnTo>
                    <a:lnTo>
                      <a:pt x="1164523" y="3535881"/>
                    </a:lnTo>
                    <a:lnTo>
                      <a:pt x="1170561" y="3531114"/>
                    </a:lnTo>
                    <a:lnTo>
                      <a:pt x="1175646" y="3526347"/>
                    </a:lnTo>
                    <a:lnTo>
                      <a:pt x="1175646" y="3447218"/>
                    </a:lnTo>
                    <a:close/>
                    <a:moveTo>
                      <a:pt x="3717945" y="3422692"/>
                    </a:moveTo>
                    <a:lnTo>
                      <a:pt x="3711914" y="3426193"/>
                    </a:lnTo>
                    <a:lnTo>
                      <a:pt x="3704931" y="3430013"/>
                    </a:lnTo>
                    <a:lnTo>
                      <a:pt x="3696678" y="3433832"/>
                    </a:lnTo>
                    <a:lnTo>
                      <a:pt x="3688425" y="3437651"/>
                    </a:lnTo>
                    <a:lnTo>
                      <a:pt x="3671285" y="3444335"/>
                    </a:lnTo>
                    <a:lnTo>
                      <a:pt x="3656684" y="3450064"/>
                    </a:lnTo>
                    <a:lnTo>
                      <a:pt x="3656684" y="3551276"/>
                    </a:lnTo>
                    <a:lnTo>
                      <a:pt x="3665254" y="3546820"/>
                    </a:lnTo>
                    <a:lnTo>
                      <a:pt x="3674142" y="3542046"/>
                    </a:lnTo>
                    <a:lnTo>
                      <a:pt x="3682394" y="3537272"/>
                    </a:lnTo>
                    <a:lnTo>
                      <a:pt x="3690647" y="3532179"/>
                    </a:lnTo>
                    <a:lnTo>
                      <a:pt x="3698582" y="3526769"/>
                    </a:lnTo>
                    <a:lnTo>
                      <a:pt x="3705566" y="3521358"/>
                    </a:lnTo>
                    <a:lnTo>
                      <a:pt x="3711914" y="3515947"/>
                    </a:lnTo>
                    <a:lnTo>
                      <a:pt x="3717945" y="3510855"/>
                    </a:lnTo>
                    <a:lnTo>
                      <a:pt x="3717945" y="3422692"/>
                    </a:lnTo>
                    <a:close/>
                    <a:moveTo>
                      <a:pt x="1455133" y="3410672"/>
                    </a:moveTo>
                    <a:lnTo>
                      <a:pt x="1455133" y="3516813"/>
                    </a:lnTo>
                    <a:lnTo>
                      <a:pt x="1457675" y="3519674"/>
                    </a:lnTo>
                    <a:lnTo>
                      <a:pt x="1460216" y="3522534"/>
                    </a:lnTo>
                    <a:lnTo>
                      <a:pt x="1466888" y="3528572"/>
                    </a:lnTo>
                    <a:lnTo>
                      <a:pt x="1475466" y="3534610"/>
                    </a:lnTo>
                    <a:lnTo>
                      <a:pt x="1484679" y="3540965"/>
                    </a:lnTo>
                    <a:lnTo>
                      <a:pt x="1495162" y="3547639"/>
                    </a:lnTo>
                    <a:lnTo>
                      <a:pt x="1505964" y="3553677"/>
                    </a:lnTo>
                    <a:lnTo>
                      <a:pt x="1517083" y="3559715"/>
                    </a:lnTo>
                    <a:lnTo>
                      <a:pt x="1528202" y="3564799"/>
                    </a:lnTo>
                    <a:lnTo>
                      <a:pt x="1528202" y="3457387"/>
                    </a:lnTo>
                    <a:lnTo>
                      <a:pt x="1517083" y="3452302"/>
                    </a:lnTo>
                    <a:lnTo>
                      <a:pt x="1506917" y="3446582"/>
                    </a:lnTo>
                    <a:lnTo>
                      <a:pt x="1497068" y="3441180"/>
                    </a:lnTo>
                    <a:lnTo>
                      <a:pt x="1487538" y="3435142"/>
                    </a:lnTo>
                    <a:lnTo>
                      <a:pt x="1478960" y="3429422"/>
                    </a:lnTo>
                    <a:lnTo>
                      <a:pt x="1470700" y="3423384"/>
                    </a:lnTo>
                    <a:lnTo>
                      <a:pt x="1462758" y="3417028"/>
                    </a:lnTo>
                    <a:lnTo>
                      <a:pt x="1455133" y="3410672"/>
                    </a:lnTo>
                    <a:close/>
                    <a:moveTo>
                      <a:pt x="227694" y="3410672"/>
                    </a:moveTo>
                    <a:lnTo>
                      <a:pt x="227694" y="3516813"/>
                    </a:lnTo>
                    <a:lnTo>
                      <a:pt x="230237" y="3519674"/>
                    </a:lnTo>
                    <a:lnTo>
                      <a:pt x="233097" y="3522534"/>
                    </a:lnTo>
                    <a:lnTo>
                      <a:pt x="239770" y="3528572"/>
                    </a:lnTo>
                    <a:lnTo>
                      <a:pt x="248033" y="3534610"/>
                    </a:lnTo>
                    <a:lnTo>
                      <a:pt x="257566" y="3540965"/>
                    </a:lnTo>
                    <a:lnTo>
                      <a:pt x="267735" y="3547639"/>
                    </a:lnTo>
                    <a:lnTo>
                      <a:pt x="278858" y="3553677"/>
                    </a:lnTo>
                    <a:lnTo>
                      <a:pt x="289662" y="3559715"/>
                    </a:lnTo>
                    <a:lnTo>
                      <a:pt x="300785" y="3564799"/>
                    </a:lnTo>
                    <a:lnTo>
                      <a:pt x="300785" y="3457387"/>
                    </a:lnTo>
                    <a:lnTo>
                      <a:pt x="289662" y="3452302"/>
                    </a:lnTo>
                    <a:lnTo>
                      <a:pt x="279493" y="3446582"/>
                    </a:lnTo>
                    <a:lnTo>
                      <a:pt x="269642" y="3441180"/>
                    </a:lnTo>
                    <a:lnTo>
                      <a:pt x="260108" y="3435142"/>
                    </a:lnTo>
                    <a:lnTo>
                      <a:pt x="251528" y="3429422"/>
                    </a:lnTo>
                    <a:lnTo>
                      <a:pt x="243266" y="3423384"/>
                    </a:lnTo>
                    <a:lnTo>
                      <a:pt x="235321" y="3417028"/>
                    </a:lnTo>
                    <a:lnTo>
                      <a:pt x="227694" y="3410672"/>
                    </a:lnTo>
                    <a:close/>
                    <a:moveTo>
                      <a:pt x="2665715" y="3381953"/>
                    </a:moveTo>
                    <a:lnTo>
                      <a:pt x="2665715" y="3500670"/>
                    </a:lnTo>
                    <a:lnTo>
                      <a:pt x="2668254" y="3503216"/>
                    </a:lnTo>
                    <a:lnTo>
                      <a:pt x="2671429" y="3506399"/>
                    </a:lnTo>
                    <a:lnTo>
                      <a:pt x="2678729" y="3512765"/>
                    </a:lnTo>
                    <a:lnTo>
                      <a:pt x="2687934" y="3519767"/>
                    </a:lnTo>
                    <a:lnTo>
                      <a:pt x="2698726" y="3527087"/>
                    </a:lnTo>
                    <a:lnTo>
                      <a:pt x="2710153" y="3534089"/>
                    </a:lnTo>
                    <a:lnTo>
                      <a:pt x="2722215" y="3541409"/>
                    </a:lnTo>
                    <a:lnTo>
                      <a:pt x="2734594" y="3547457"/>
                    </a:lnTo>
                    <a:lnTo>
                      <a:pt x="2746656" y="3553504"/>
                    </a:lnTo>
                    <a:lnTo>
                      <a:pt x="2746656" y="3434150"/>
                    </a:lnTo>
                    <a:lnTo>
                      <a:pt x="2734594" y="3428103"/>
                    </a:lnTo>
                    <a:lnTo>
                      <a:pt x="2723167" y="3422374"/>
                    </a:lnTo>
                    <a:lnTo>
                      <a:pt x="2712058" y="3416009"/>
                    </a:lnTo>
                    <a:lnTo>
                      <a:pt x="2701583" y="3409325"/>
                    </a:lnTo>
                    <a:lnTo>
                      <a:pt x="2691743" y="3402959"/>
                    </a:lnTo>
                    <a:lnTo>
                      <a:pt x="2682538" y="3396276"/>
                    </a:lnTo>
                    <a:lnTo>
                      <a:pt x="2673650" y="3388955"/>
                    </a:lnTo>
                    <a:lnTo>
                      <a:pt x="2665715" y="3381953"/>
                    </a:lnTo>
                    <a:close/>
                    <a:moveTo>
                      <a:pt x="1916773" y="3320218"/>
                    </a:moveTo>
                    <a:lnTo>
                      <a:pt x="1916773" y="3423312"/>
                    </a:lnTo>
                    <a:lnTo>
                      <a:pt x="1938033" y="3423629"/>
                    </a:lnTo>
                    <a:lnTo>
                      <a:pt x="1959928" y="3424263"/>
                    </a:lnTo>
                    <a:lnTo>
                      <a:pt x="1989755" y="3423629"/>
                    </a:lnTo>
                    <a:lnTo>
                      <a:pt x="1989755" y="3320535"/>
                    </a:lnTo>
                    <a:lnTo>
                      <a:pt x="1959293" y="3320852"/>
                    </a:lnTo>
                    <a:lnTo>
                      <a:pt x="1938033" y="3320852"/>
                    </a:lnTo>
                    <a:lnTo>
                      <a:pt x="1916773" y="3320218"/>
                    </a:lnTo>
                    <a:close/>
                    <a:moveTo>
                      <a:pt x="1404938" y="3314700"/>
                    </a:moveTo>
                    <a:lnTo>
                      <a:pt x="1408115" y="3320420"/>
                    </a:lnTo>
                    <a:lnTo>
                      <a:pt x="1411928" y="3325505"/>
                    </a:lnTo>
                    <a:lnTo>
                      <a:pt x="1415740" y="3330590"/>
                    </a:lnTo>
                    <a:lnTo>
                      <a:pt x="1419552" y="3335992"/>
                    </a:lnTo>
                    <a:lnTo>
                      <a:pt x="1424000" y="3340759"/>
                    </a:lnTo>
                    <a:lnTo>
                      <a:pt x="1428447" y="3346161"/>
                    </a:lnTo>
                    <a:lnTo>
                      <a:pt x="1438296" y="3356013"/>
                    </a:lnTo>
                    <a:lnTo>
                      <a:pt x="1448780" y="3365229"/>
                    </a:lnTo>
                    <a:lnTo>
                      <a:pt x="1460852" y="3374444"/>
                    </a:lnTo>
                    <a:lnTo>
                      <a:pt x="1472924" y="3383025"/>
                    </a:lnTo>
                    <a:lnTo>
                      <a:pt x="1486267" y="3391287"/>
                    </a:lnTo>
                    <a:lnTo>
                      <a:pt x="1500563" y="3399550"/>
                    </a:lnTo>
                    <a:lnTo>
                      <a:pt x="1515494" y="3407494"/>
                    </a:lnTo>
                    <a:lnTo>
                      <a:pt x="1531061" y="3415121"/>
                    </a:lnTo>
                    <a:lnTo>
                      <a:pt x="1547263" y="3422113"/>
                    </a:lnTo>
                    <a:lnTo>
                      <a:pt x="1564101" y="3428786"/>
                    </a:lnTo>
                    <a:lnTo>
                      <a:pt x="1581574" y="3435142"/>
                    </a:lnTo>
                    <a:lnTo>
                      <a:pt x="1599682" y="3441498"/>
                    </a:lnTo>
                    <a:lnTo>
                      <a:pt x="1618108" y="3447218"/>
                    </a:lnTo>
                    <a:lnTo>
                      <a:pt x="1637170" y="3452620"/>
                    </a:lnTo>
                    <a:lnTo>
                      <a:pt x="1656866" y="3457705"/>
                    </a:lnTo>
                    <a:lnTo>
                      <a:pt x="1676881" y="3462472"/>
                    </a:lnTo>
                    <a:lnTo>
                      <a:pt x="1697213" y="3466921"/>
                    </a:lnTo>
                    <a:lnTo>
                      <a:pt x="1718180" y="3471052"/>
                    </a:lnTo>
                    <a:lnTo>
                      <a:pt x="1738830" y="3474865"/>
                    </a:lnTo>
                    <a:lnTo>
                      <a:pt x="1760116" y="3478361"/>
                    </a:lnTo>
                    <a:lnTo>
                      <a:pt x="1782036" y="3480903"/>
                    </a:lnTo>
                    <a:lnTo>
                      <a:pt x="1803639" y="3483763"/>
                    </a:lnTo>
                    <a:lnTo>
                      <a:pt x="1825877" y="3486306"/>
                    </a:lnTo>
                    <a:lnTo>
                      <a:pt x="1847798" y="3488213"/>
                    </a:lnTo>
                    <a:lnTo>
                      <a:pt x="1870036" y="3489801"/>
                    </a:lnTo>
                    <a:lnTo>
                      <a:pt x="1891957" y="3490755"/>
                    </a:lnTo>
                    <a:lnTo>
                      <a:pt x="1914513" y="3492026"/>
                    </a:lnTo>
                    <a:lnTo>
                      <a:pt x="1936751" y="3492344"/>
                    </a:lnTo>
                    <a:lnTo>
                      <a:pt x="1959307" y="3492979"/>
                    </a:lnTo>
                    <a:lnTo>
                      <a:pt x="1978051" y="3492344"/>
                    </a:lnTo>
                    <a:lnTo>
                      <a:pt x="1996794" y="3492026"/>
                    </a:lnTo>
                    <a:lnTo>
                      <a:pt x="2015538" y="3491708"/>
                    </a:lnTo>
                    <a:lnTo>
                      <a:pt x="2034599" y="3490437"/>
                    </a:lnTo>
                    <a:lnTo>
                      <a:pt x="2053025" y="3489801"/>
                    </a:lnTo>
                    <a:lnTo>
                      <a:pt x="2071769" y="3488213"/>
                    </a:lnTo>
                    <a:lnTo>
                      <a:pt x="2090513" y="3486624"/>
                    </a:lnTo>
                    <a:lnTo>
                      <a:pt x="2108621" y="3484717"/>
                    </a:lnTo>
                    <a:lnTo>
                      <a:pt x="2127365" y="3482492"/>
                    </a:lnTo>
                    <a:lnTo>
                      <a:pt x="2145473" y="3480268"/>
                    </a:lnTo>
                    <a:lnTo>
                      <a:pt x="2163581" y="3477408"/>
                    </a:lnTo>
                    <a:lnTo>
                      <a:pt x="2181372" y="3474865"/>
                    </a:lnTo>
                    <a:lnTo>
                      <a:pt x="2199163" y="3471688"/>
                    </a:lnTo>
                    <a:lnTo>
                      <a:pt x="2216318" y="3468510"/>
                    </a:lnTo>
                    <a:lnTo>
                      <a:pt x="2233473" y="3464696"/>
                    </a:lnTo>
                    <a:lnTo>
                      <a:pt x="2250311" y="3460883"/>
                    </a:lnTo>
                    <a:lnTo>
                      <a:pt x="2266830" y="3457069"/>
                    </a:lnTo>
                    <a:lnTo>
                      <a:pt x="2283668" y="3452620"/>
                    </a:lnTo>
                    <a:lnTo>
                      <a:pt x="2299235" y="3448171"/>
                    </a:lnTo>
                    <a:lnTo>
                      <a:pt x="2315119" y="3443404"/>
                    </a:lnTo>
                    <a:lnTo>
                      <a:pt x="2330051" y="3438320"/>
                    </a:lnTo>
                    <a:lnTo>
                      <a:pt x="2344982" y="3432917"/>
                    </a:lnTo>
                    <a:lnTo>
                      <a:pt x="2359278" y="3427833"/>
                    </a:lnTo>
                    <a:lnTo>
                      <a:pt x="2373574" y="3421795"/>
                    </a:lnTo>
                    <a:lnTo>
                      <a:pt x="2386917" y="3415757"/>
                    </a:lnTo>
                    <a:lnTo>
                      <a:pt x="2399942" y="3409719"/>
                    </a:lnTo>
                    <a:lnTo>
                      <a:pt x="2412650" y="3403363"/>
                    </a:lnTo>
                    <a:lnTo>
                      <a:pt x="2424722" y="3396690"/>
                    </a:lnTo>
                    <a:lnTo>
                      <a:pt x="2436159" y="3389380"/>
                    </a:lnTo>
                    <a:lnTo>
                      <a:pt x="2446961" y="3382389"/>
                    </a:lnTo>
                    <a:lnTo>
                      <a:pt x="2457444" y="3375080"/>
                    </a:lnTo>
                    <a:lnTo>
                      <a:pt x="2466975" y="3367453"/>
                    </a:lnTo>
                    <a:lnTo>
                      <a:pt x="2466975" y="3464378"/>
                    </a:lnTo>
                    <a:lnTo>
                      <a:pt x="2466657" y="3464696"/>
                    </a:lnTo>
                    <a:lnTo>
                      <a:pt x="2466340" y="3472641"/>
                    </a:lnTo>
                    <a:lnTo>
                      <a:pt x="2466022" y="3477408"/>
                    </a:lnTo>
                    <a:lnTo>
                      <a:pt x="2464751" y="3482492"/>
                    </a:lnTo>
                    <a:lnTo>
                      <a:pt x="2463480" y="3487895"/>
                    </a:lnTo>
                    <a:lnTo>
                      <a:pt x="2461892" y="3492344"/>
                    </a:lnTo>
                    <a:lnTo>
                      <a:pt x="2459986" y="3497111"/>
                    </a:lnTo>
                    <a:lnTo>
                      <a:pt x="2457444" y="3501877"/>
                    </a:lnTo>
                    <a:lnTo>
                      <a:pt x="2455220" y="3506962"/>
                    </a:lnTo>
                    <a:lnTo>
                      <a:pt x="2452361" y="3511729"/>
                    </a:lnTo>
                    <a:lnTo>
                      <a:pt x="2449184" y="3516178"/>
                    </a:lnTo>
                    <a:lnTo>
                      <a:pt x="2445690" y="3520945"/>
                    </a:lnTo>
                    <a:lnTo>
                      <a:pt x="2441878" y="3525712"/>
                    </a:lnTo>
                    <a:lnTo>
                      <a:pt x="2437748" y="3529843"/>
                    </a:lnTo>
                    <a:lnTo>
                      <a:pt x="2429170" y="3539059"/>
                    </a:lnTo>
                    <a:lnTo>
                      <a:pt x="2419322" y="3547639"/>
                    </a:lnTo>
                    <a:lnTo>
                      <a:pt x="2408202" y="3556537"/>
                    </a:lnTo>
                    <a:lnTo>
                      <a:pt x="2396130" y="3564799"/>
                    </a:lnTo>
                    <a:lnTo>
                      <a:pt x="2383423" y="3572744"/>
                    </a:lnTo>
                    <a:lnTo>
                      <a:pt x="2369127" y="3580689"/>
                    </a:lnTo>
                    <a:lnTo>
                      <a:pt x="2354195" y="3587998"/>
                    </a:lnTo>
                    <a:lnTo>
                      <a:pt x="2338311" y="3595625"/>
                    </a:lnTo>
                    <a:lnTo>
                      <a:pt x="2321791" y="3602298"/>
                    </a:lnTo>
                    <a:lnTo>
                      <a:pt x="2304636" y="3608972"/>
                    </a:lnTo>
                    <a:lnTo>
                      <a:pt x="2285892" y="3615328"/>
                    </a:lnTo>
                    <a:lnTo>
                      <a:pt x="2266830" y="3621683"/>
                    </a:lnTo>
                    <a:lnTo>
                      <a:pt x="2247134" y="3627086"/>
                    </a:lnTo>
                    <a:lnTo>
                      <a:pt x="2226802" y="3632806"/>
                    </a:lnTo>
                    <a:lnTo>
                      <a:pt x="2205516" y="3637255"/>
                    </a:lnTo>
                    <a:lnTo>
                      <a:pt x="2183278" y="3642022"/>
                    </a:lnTo>
                    <a:lnTo>
                      <a:pt x="2160722" y="3646471"/>
                    </a:lnTo>
                    <a:lnTo>
                      <a:pt x="2137848" y="3649967"/>
                    </a:lnTo>
                    <a:lnTo>
                      <a:pt x="2114340" y="3653462"/>
                    </a:lnTo>
                    <a:lnTo>
                      <a:pt x="2089877" y="3656640"/>
                    </a:lnTo>
                    <a:lnTo>
                      <a:pt x="2065415" y="3659182"/>
                    </a:lnTo>
                    <a:lnTo>
                      <a:pt x="2040000" y="3661407"/>
                    </a:lnTo>
                    <a:lnTo>
                      <a:pt x="2014267" y="3662996"/>
                    </a:lnTo>
                    <a:lnTo>
                      <a:pt x="1988217" y="3664267"/>
                    </a:lnTo>
                    <a:lnTo>
                      <a:pt x="1962166" y="3664903"/>
                    </a:lnTo>
                    <a:lnTo>
                      <a:pt x="1935480" y="3665538"/>
                    </a:lnTo>
                    <a:lnTo>
                      <a:pt x="1908159" y="3664903"/>
                    </a:lnTo>
                    <a:lnTo>
                      <a:pt x="1881155" y="3664267"/>
                    </a:lnTo>
                    <a:lnTo>
                      <a:pt x="1854469" y="3662996"/>
                    </a:lnTo>
                    <a:lnTo>
                      <a:pt x="1828419" y="3661089"/>
                    </a:lnTo>
                    <a:lnTo>
                      <a:pt x="1803004" y="3659182"/>
                    </a:lnTo>
                    <a:lnTo>
                      <a:pt x="1777588" y="3656322"/>
                    </a:lnTo>
                    <a:lnTo>
                      <a:pt x="1752809" y="3653145"/>
                    </a:lnTo>
                    <a:lnTo>
                      <a:pt x="1728664" y="3649649"/>
                    </a:lnTo>
                    <a:lnTo>
                      <a:pt x="1705155" y="3645835"/>
                    </a:lnTo>
                    <a:lnTo>
                      <a:pt x="1682282" y="3641069"/>
                    </a:lnTo>
                    <a:lnTo>
                      <a:pt x="1660043" y="3636302"/>
                    </a:lnTo>
                    <a:lnTo>
                      <a:pt x="1638440" y="3631217"/>
                    </a:lnTo>
                    <a:lnTo>
                      <a:pt x="1617791" y="3625497"/>
                    </a:lnTo>
                    <a:lnTo>
                      <a:pt x="1597776" y="3619777"/>
                    </a:lnTo>
                    <a:lnTo>
                      <a:pt x="1578397" y="3613421"/>
                    </a:lnTo>
                    <a:lnTo>
                      <a:pt x="1559653" y="3606747"/>
                    </a:lnTo>
                    <a:lnTo>
                      <a:pt x="1542498" y="3599438"/>
                    </a:lnTo>
                    <a:lnTo>
                      <a:pt x="1525343" y="3592447"/>
                    </a:lnTo>
                    <a:lnTo>
                      <a:pt x="1509776" y="3584820"/>
                    </a:lnTo>
                    <a:lnTo>
                      <a:pt x="1495162" y="3576875"/>
                    </a:lnTo>
                    <a:lnTo>
                      <a:pt x="1481184" y="3568613"/>
                    </a:lnTo>
                    <a:lnTo>
                      <a:pt x="1468159" y="3560350"/>
                    </a:lnTo>
                    <a:lnTo>
                      <a:pt x="1456404" y="3551770"/>
                    </a:lnTo>
                    <a:lnTo>
                      <a:pt x="1445603" y="3542554"/>
                    </a:lnTo>
                    <a:lnTo>
                      <a:pt x="1440837" y="3538423"/>
                    </a:lnTo>
                    <a:lnTo>
                      <a:pt x="1436390" y="3533656"/>
                    </a:lnTo>
                    <a:lnTo>
                      <a:pt x="1431942" y="3529207"/>
                    </a:lnTo>
                    <a:lnTo>
                      <a:pt x="1428130" y="3524440"/>
                    </a:lnTo>
                    <a:lnTo>
                      <a:pt x="1424318" y="3519674"/>
                    </a:lnTo>
                    <a:lnTo>
                      <a:pt x="1420823" y="3514907"/>
                    </a:lnTo>
                    <a:lnTo>
                      <a:pt x="1417646" y="3510140"/>
                    </a:lnTo>
                    <a:lnTo>
                      <a:pt x="1415105" y="3505055"/>
                    </a:lnTo>
                    <a:lnTo>
                      <a:pt x="1412563" y="3500288"/>
                    </a:lnTo>
                    <a:lnTo>
                      <a:pt x="1410339" y="3495204"/>
                    </a:lnTo>
                    <a:lnTo>
                      <a:pt x="1408115" y="3490437"/>
                    </a:lnTo>
                    <a:lnTo>
                      <a:pt x="1407162" y="3485352"/>
                    </a:lnTo>
                    <a:lnTo>
                      <a:pt x="1405892" y="3480268"/>
                    </a:lnTo>
                    <a:lnTo>
                      <a:pt x="1404621" y="3475183"/>
                    </a:lnTo>
                    <a:lnTo>
                      <a:pt x="1404303" y="3470099"/>
                    </a:lnTo>
                    <a:lnTo>
                      <a:pt x="1404303" y="3464696"/>
                    </a:lnTo>
                    <a:lnTo>
                      <a:pt x="1403350" y="3464696"/>
                    </a:lnTo>
                    <a:lnTo>
                      <a:pt x="1403350" y="3333132"/>
                    </a:lnTo>
                    <a:lnTo>
                      <a:pt x="1403350" y="3329318"/>
                    </a:lnTo>
                    <a:lnTo>
                      <a:pt x="1403985" y="3322327"/>
                    </a:lnTo>
                    <a:lnTo>
                      <a:pt x="1404938" y="3314700"/>
                    </a:lnTo>
                    <a:close/>
                    <a:moveTo>
                      <a:pt x="177802" y="3314700"/>
                    </a:moveTo>
                    <a:lnTo>
                      <a:pt x="180980" y="3320420"/>
                    </a:lnTo>
                    <a:lnTo>
                      <a:pt x="184476" y="3325505"/>
                    </a:lnTo>
                    <a:lnTo>
                      <a:pt x="188289" y="3330590"/>
                    </a:lnTo>
                    <a:lnTo>
                      <a:pt x="192420" y="3335992"/>
                    </a:lnTo>
                    <a:lnTo>
                      <a:pt x="196551" y="3340759"/>
                    </a:lnTo>
                    <a:lnTo>
                      <a:pt x="201000" y="3346161"/>
                    </a:lnTo>
                    <a:lnTo>
                      <a:pt x="210852" y="3356013"/>
                    </a:lnTo>
                    <a:lnTo>
                      <a:pt x="221656" y="3365229"/>
                    </a:lnTo>
                    <a:lnTo>
                      <a:pt x="233414" y="3374444"/>
                    </a:lnTo>
                    <a:lnTo>
                      <a:pt x="245490" y="3383025"/>
                    </a:lnTo>
                    <a:lnTo>
                      <a:pt x="259155" y="3391287"/>
                    </a:lnTo>
                    <a:lnTo>
                      <a:pt x="273138" y="3399550"/>
                    </a:lnTo>
                    <a:lnTo>
                      <a:pt x="288073" y="3407494"/>
                    </a:lnTo>
                    <a:lnTo>
                      <a:pt x="303645" y="3415121"/>
                    </a:lnTo>
                    <a:lnTo>
                      <a:pt x="319852" y="3422113"/>
                    </a:lnTo>
                    <a:lnTo>
                      <a:pt x="336694" y="3428786"/>
                    </a:lnTo>
                    <a:lnTo>
                      <a:pt x="354173" y="3435142"/>
                    </a:lnTo>
                    <a:lnTo>
                      <a:pt x="372286" y="3441498"/>
                    </a:lnTo>
                    <a:lnTo>
                      <a:pt x="390718" y="3447218"/>
                    </a:lnTo>
                    <a:lnTo>
                      <a:pt x="409785" y="3452620"/>
                    </a:lnTo>
                    <a:lnTo>
                      <a:pt x="429488" y="3457705"/>
                    </a:lnTo>
                    <a:lnTo>
                      <a:pt x="449826" y="3462472"/>
                    </a:lnTo>
                    <a:lnTo>
                      <a:pt x="469846" y="3466921"/>
                    </a:lnTo>
                    <a:lnTo>
                      <a:pt x="490820" y="3471052"/>
                    </a:lnTo>
                    <a:lnTo>
                      <a:pt x="511794" y="3474865"/>
                    </a:lnTo>
                    <a:lnTo>
                      <a:pt x="533085" y="3478361"/>
                    </a:lnTo>
                    <a:lnTo>
                      <a:pt x="554695" y="3480903"/>
                    </a:lnTo>
                    <a:lnTo>
                      <a:pt x="576304" y="3483763"/>
                    </a:lnTo>
                    <a:lnTo>
                      <a:pt x="598549" y="3486306"/>
                    </a:lnTo>
                    <a:lnTo>
                      <a:pt x="620476" y="3488213"/>
                    </a:lnTo>
                    <a:lnTo>
                      <a:pt x="642721" y="3489801"/>
                    </a:lnTo>
                    <a:lnTo>
                      <a:pt x="664966" y="3490755"/>
                    </a:lnTo>
                    <a:lnTo>
                      <a:pt x="687211" y="3492026"/>
                    </a:lnTo>
                    <a:lnTo>
                      <a:pt x="709456" y="3492344"/>
                    </a:lnTo>
                    <a:lnTo>
                      <a:pt x="732018" y="3492344"/>
                    </a:lnTo>
                    <a:lnTo>
                      <a:pt x="750768" y="3492344"/>
                    </a:lnTo>
                    <a:lnTo>
                      <a:pt x="769517" y="3492026"/>
                    </a:lnTo>
                    <a:lnTo>
                      <a:pt x="788266" y="3491708"/>
                    </a:lnTo>
                    <a:lnTo>
                      <a:pt x="807333" y="3490437"/>
                    </a:lnTo>
                    <a:lnTo>
                      <a:pt x="825765" y="3489801"/>
                    </a:lnTo>
                    <a:lnTo>
                      <a:pt x="844832" y="3488213"/>
                    </a:lnTo>
                    <a:lnTo>
                      <a:pt x="863263" y="3486624"/>
                    </a:lnTo>
                    <a:lnTo>
                      <a:pt x="881695" y="3484717"/>
                    </a:lnTo>
                    <a:lnTo>
                      <a:pt x="900126" y="3482492"/>
                    </a:lnTo>
                    <a:lnTo>
                      <a:pt x="918240" y="3480268"/>
                    </a:lnTo>
                    <a:lnTo>
                      <a:pt x="936354" y="3477408"/>
                    </a:lnTo>
                    <a:lnTo>
                      <a:pt x="954150" y="3474865"/>
                    </a:lnTo>
                    <a:lnTo>
                      <a:pt x="971946" y="3471688"/>
                    </a:lnTo>
                    <a:lnTo>
                      <a:pt x="989424" y="3468510"/>
                    </a:lnTo>
                    <a:lnTo>
                      <a:pt x="1006266" y="3464696"/>
                    </a:lnTo>
                    <a:lnTo>
                      <a:pt x="1023109" y="3460883"/>
                    </a:lnTo>
                    <a:lnTo>
                      <a:pt x="1039952" y="3457069"/>
                    </a:lnTo>
                    <a:lnTo>
                      <a:pt x="1056476" y="3452620"/>
                    </a:lnTo>
                    <a:lnTo>
                      <a:pt x="1072366" y="3448171"/>
                    </a:lnTo>
                    <a:lnTo>
                      <a:pt x="1087937" y="3443087"/>
                    </a:lnTo>
                    <a:lnTo>
                      <a:pt x="1102873" y="3438320"/>
                    </a:lnTo>
                    <a:lnTo>
                      <a:pt x="1118126" y="3432917"/>
                    </a:lnTo>
                    <a:lnTo>
                      <a:pt x="1132109" y="3427833"/>
                    </a:lnTo>
                    <a:lnTo>
                      <a:pt x="1146409" y="3421795"/>
                    </a:lnTo>
                    <a:lnTo>
                      <a:pt x="1159756" y="3415757"/>
                    </a:lnTo>
                    <a:lnTo>
                      <a:pt x="1172785" y="3409719"/>
                    </a:lnTo>
                    <a:lnTo>
                      <a:pt x="1185497" y="3403363"/>
                    </a:lnTo>
                    <a:lnTo>
                      <a:pt x="1197890" y="3396690"/>
                    </a:lnTo>
                    <a:lnTo>
                      <a:pt x="1209331" y="3389380"/>
                    </a:lnTo>
                    <a:lnTo>
                      <a:pt x="1219818" y="3382389"/>
                    </a:lnTo>
                    <a:lnTo>
                      <a:pt x="1230622" y="3375080"/>
                    </a:lnTo>
                    <a:lnTo>
                      <a:pt x="1239838" y="3367453"/>
                    </a:lnTo>
                    <a:lnTo>
                      <a:pt x="1239838" y="3464378"/>
                    </a:lnTo>
                    <a:lnTo>
                      <a:pt x="1239838" y="3464696"/>
                    </a:lnTo>
                    <a:lnTo>
                      <a:pt x="1239520" y="3468827"/>
                    </a:lnTo>
                    <a:lnTo>
                      <a:pt x="1239202" y="3472641"/>
                    </a:lnTo>
                    <a:lnTo>
                      <a:pt x="1238885" y="3477408"/>
                    </a:lnTo>
                    <a:lnTo>
                      <a:pt x="1237614" y="3482492"/>
                    </a:lnTo>
                    <a:lnTo>
                      <a:pt x="1236342" y="3487895"/>
                    </a:lnTo>
                    <a:lnTo>
                      <a:pt x="1234754" y="3492344"/>
                    </a:lnTo>
                    <a:lnTo>
                      <a:pt x="1232847" y="3497111"/>
                    </a:lnTo>
                    <a:lnTo>
                      <a:pt x="1230622" y="3501877"/>
                    </a:lnTo>
                    <a:lnTo>
                      <a:pt x="1228080" y="3506962"/>
                    </a:lnTo>
                    <a:lnTo>
                      <a:pt x="1225538" y="3511729"/>
                    </a:lnTo>
                    <a:lnTo>
                      <a:pt x="1222360" y="3516178"/>
                    </a:lnTo>
                    <a:lnTo>
                      <a:pt x="1218546" y="3520945"/>
                    </a:lnTo>
                    <a:lnTo>
                      <a:pt x="1214733" y="3525712"/>
                    </a:lnTo>
                    <a:lnTo>
                      <a:pt x="1210920" y="3529843"/>
                    </a:lnTo>
                    <a:lnTo>
                      <a:pt x="1202022" y="3539059"/>
                    </a:lnTo>
                    <a:lnTo>
                      <a:pt x="1192170" y="3547639"/>
                    </a:lnTo>
                    <a:lnTo>
                      <a:pt x="1181048" y="3556537"/>
                    </a:lnTo>
                    <a:lnTo>
                      <a:pt x="1169290" y="3564799"/>
                    </a:lnTo>
                    <a:lnTo>
                      <a:pt x="1156261" y="3572744"/>
                    </a:lnTo>
                    <a:lnTo>
                      <a:pt x="1141960" y="3580689"/>
                    </a:lnTo>
                    <a:lnTo>
                      <a:pt x="1127024" y="3587998"/>
                    </a:lnTo>
                    <a:lnTo>
                      <a:pt x="1111453" y="3595625"/>
                    </a:lnTo>
                    <a:lnTo>
                      <a:pt x="1094610" y="3602298"/>
                    </a:lnTo>
                    <a:lnTo>
                      <a:pt x="1077450" y="3608972"/>
                    </a:lnTo>
                    <a:lnTo>
                      <a:pt x="1058701" y="3615328"/>
                    </a:lnTo>
                    <a:lnTo>
                      <a:pt x="1039952" y="3621683"/>
                    </a:lnTo>
                    <a:lnTo>
                      <a:pt x="1020249" y="3627086"/>
                    </a:lnTo>
                    <a:lnTo>
                      <a:pt x="999593" y="3632806"/>
                    </a:lnTo>
                    <a:lnTo>
                      <a:pt x="978301" y="3637255"/>
                    </a:lnTo>
                    <a:lnTo>
                      <a:pt x="956056" y="3642022"/>
                    </a:lnTo>
                    <a:lnTo>
                      <a:pt x="933494" y="3646471"/>
                    </a:lnTo>
                    <a:lnTo>
                      <a:pt x="910613" y="3649967"/>
                    </a:lnTo>
                    <a:lnTo>
                      <a:pt x="887097" y="3653462"/>
                    </a:lnTo>
                    <a:lnTo>
                      <a:pt x="862946" y="3656640"/>
                    </a:lnTo>
                    <a:lnTo>
                      <a:pt x="838158" y="3659182"/>
                    </a:lnTo>
                    <a:lnTo>
                      <a:pt x="812736" y="3661407"/>
                    </a:lnTo>
                    <a:lnTo>
                      <a:pt x="787313" y="3662996"/>
                    </a:lnTo>
                    <a:lnTo>
                      <a:pt x="761572" y="3664267"/>
                    </a:lnTo>
                    <a:lnTo>
                      <a:pt x="735196" y="3664903"/>
                    </a:lnTo>
                    <a:lnTo>
                      <a:pt x="708185" y="3665538"/>
                    </a:lnTo>
                    <a:lnTo>
                      <a:pt x="680855" y="3664903"/>
                    </a:lnTo>
                    <a:lnTo>
                      <a:pt x="654161" y="3664267"/>
                    </a:lnTo>
                    <a:lnTo>
                      <a:pt x="627467" y="3662996"/>
                    </a:lnTo>
                    <a:lnTo>
                      <a:pt x="601409" y="3661089"/>
                    </a:lnTo>
                    <a:lnTo>
                      <a:pt x="575668" y="3659182"/>
                    </a:lnTo>
                    <a:lnTo>
                      <a:pt x="550246" y="3656322"/>
                    </a:lnTo>
                    <a:lnTo>
                      <a:pt x="525458" y="3653145"/>
                    </a:lnTo>
                    <a:lnTo>
                      <a:pt x="501307" y="3649649"/>
                    </a:lnTo>
                    <a:lnTo>
                      <a:pt x="478109" y="3645835"/>
                    </a:lnTo>
                    <a:lnTo>
                      <a:pt x="455228" y="3641069"/>
                    </a:lnTo>
                    <a:lnTo>
                      <a:pt x="432665" y="3636302"/>
                    </a:lnTo>
                    <a:lnTo>
                      <a:pt x="411374" y="3631217"/>
                    </a:lnTo>
                    <a:lnTo>
                      <a:pt x="390400" y="3625497"/>
                    </a:lnTo>
                    <a:lnTo>
                      <a:pt x="370380" y="3619777"/>
                    </a:lnTo>
                    <a:lnTo>
                      <a:pt x="350995" y="3613421"/>
                    </a:lnTo>
                    <a:lnTo>
                      <a:pt x="332563" y="3606747"/>
                    </a:lnTo>
                    <a:lnTo>
                      <a:pt x="315085" y="3599438"/>
                    </a:lnTo>
                    <a:lnTo>
                      <a:pt x="297925" y="3592447"/>
                    </a:lnTo>
                    <a:lnTo>
                      <a:pt x="282353" y="3584820"/>
                    </a:lnTo>
                    <a:lnTo>
                      <a:pt x="267735" y="3576875"/>
                    </a:lnTo>
                    <a:lnTo>
                      <a:pt x="253753" y="3568613"/>
                    </a:lnTo>
                    <a:lnTo>
                      <a:pt x="240724" y="3560350"/>
                    </a:lnTo>
                    <a:lnTo>
                      <a:pt x="229283" y="3551770"/>
                    </a:lnTo>
                    <a:lnTo>
                      <a:pt x="218796" y="3542872"/>
                    </a:lnTo>
                    <a:lnTo>
                      <a:pt x="213712" y="3538423"/>
                    </a:lnTo>
                    <a:lnTo>
                      <a:pt x="208945" y="3533656"/>
                    </a:lnTo>
                    <a:lnTo>
                      <a:pt x="204814" y="3529207"/>
                    </a:lnTo>
                    <a:lnTo>
                      <a:pt x="200683" y="3524440"/>
                    </a:lnTo>
                    <a:lnTo>
                      <a:pt x="196869" y="3519674"/>
                    </a:lnTo>
                    <a:lnTo>
                      <a:pt x="193374" y="3514907"/>
                    </a:lnTo>
                    <a:lnTo>
                      <a:pt x="190196" y="3510140"/>
                    </a:lnTo>
                    <a:lnTo>
                      <a:pt x="187653" y="3505055"/>
                    </a:lnTo>
                    <a:lnTo>
                      <a:pt x="185111" y="3500288"/>
                    </a:lnTo>
                    <a:lnTo>
                      <a:pt x="182887" y="3495204"/>
                    </a:lnTo>
                    <a:lnTo>
                      <a:pt x="181298" y="3490437"/>
                    </a:lnTo>
                    <a:lnTo>
                      <a:pt x="179709" y="3485352"/>
                    </a:lnTo>
                    <a:lnTo>
                      <a:pt x="178438" y="3480268"/>
                    </a:lnTo>
                    <a:lnTo>
                      <a:pt x="177802" y="3475183"/>
                    </a:lnTo>
                    <a:lnTo>
                      <a:pt x="176849" y="3470099"/>
                    </a:lnTo>
                    <a:lnTo>
                      <a:pt x="176849" y="3464696"/>
                    </a:lnTo>
                    <a:lnTo>
                      <a:pt x="176531" y="3464696"/>
                    </a:lnTo>
                    <a:lnTo>
                      <a:pt x="176531" y="3333132"/>
                    </a:lnTo>
                    <a:lnTo>
                      <a:pt x="176213" y="3329318"/>
                    </a:lnTo>
                    <a:lnTo>
                      <a:pt x="176531" y="3322327"/>
                    </a:lnTo>
                    <a:lnTo>
                      <a:pt x="177802" y="3314700"/>
                    </a:lnTo>
                    <a:close/>
                    <a:moveTo>
                      <a:pt x="1771445" y="3307529"/>
                    </a:moveTo>
                    <a:lnTo>
                      <a:pt x="1771445" y="3411258"/>
                    </a:lnTo>
                    <a:lnTo>
                      <a:pt x="1789215" y="3413478"/>
                    </a:lnTo>
                    <a:lnTo>
                      <a:pt x="1807301" y="3415698"/>
                    </a:lnTo>
                    <a:lnTo>
                      <a:pt x="1825388" y="3417285"/>
                    </a:lnTo>
                    <a:lnTo>
                      <a:pt x="1843792" y="3419505"/>
                    </a:lnTo>
                    <a:lnTo>
                      <a:pt x="1843792" y="3315777"/>
                    </a:lnTo>
                    <a:lnTo>
                      <a:pt x="1825388" y="3314191"/>
                    </a:lnTo>
                    <a:lnTo>
                      <a:pt x="1807301" y="3312287"/>
                    </a:lnTo>
                    <a:lnTo>
                      <a:pt x="1789215" y="3309750"/>
                    </a:lnTo>
                    <a:lnTo>
                      <a:pt x="1771445" y="3307529"/>
                    </a:lnTo>
                    <a:close/>
                    <a:moveTo>
                      <a:pt x="3178346" y="3281045"/>
                    </a:moveTo>
                    <a:lnTo>
                      <a:pt x="3178346" y="3395980"/>
                    </a:lnTo>
                    <a:lnTo>
                      <a:pt x="3201835" y="3396298"/>
                    </a:lnTo>
                    <a:lnTo>
                      <a:pt x="3225959" y="3396615"/>
                    </a:lnTo>
                    <a:lnTo>
                      <a:pt x="3258970" y="3396298"/>
                    </a:lnTo>
                    <a:lnTo>
                      <a:pt x="3258970" y="3281363"/>
                    </a:lnTo>
                    <a:lnTo>
                      <a:pt x="3225641" y="3281680"/>
                    </a:lnTo>
                    <a:lnTo>
                      <a:pt x="3201835" y="3281363"/>
                    </a:lnTo>
                    <a:lnTo>
                      <a:pt x="3178346" y="3281045"/>
                    </a:lnTo>
                    <a:close/>
                    <a:moveTo>
                      <a:pt x="2609850" y="3275012"/>
                    </a:moveTo>
                    <a:lnTo>
                      <a:pt x="2613342" y="3281059"/>
                    </a:lnTo>
                    <a:lnTo>
                      <a:pt x="2617468" y="3287107"/>
                    </a:lnTo>
                    <a:lnTo>
                      <a:pt x="2621594" y="3292836"/>
                    </a:lnTo>
                    <a:lnTo>
                      <a:pt x="2626038" y="3298883"/>
                    </a:lnTo>
                    <a:lnTo>
                      <a:pt x="2631117" y="3304294"/>
                    </a:lnTo>
                    <a:lnTo>
                      <a:pt x="2635878" y="3310023"/>
                    </a:lnTo>
                    <a:lnTo>
                      <a:pt x="2641274" y="3315433"/>
                    </a:lnTo>
                    <a:lnTo>
                      <a:pt x="2646988" y="3320844"/>
                    </a:lnTo>
                    <a:lnTo>
                      <a:pt x="2658732" y="3331347"/>
                    </a:lnTo>
                    <a:lnTo>
                      <a:pt x="2671746" y="3341532"/>
                    </a:lnTo>
                    <a:lnTo>
                      <a:pt x="2685712" y="3351080"/>
                    </a:lnTo>
                    <a:lnTo>
                      <a:pt x="2700631" y="3360629"/>
                    </a:lnTo>
                    <a:lnTo>
                      <a:pt x="2715867" y="3369540"/>
                    </a:lnTo>
                    <a:lnTo>
                      <a:pt x="2732372" y="3378452"/>
                    </a:lnTo>
                    <a:lnTo>
                      <a:pt x="2749830" y="3386727"/>
                    </a:lnTo>
                    <a:lnTo>
                      <a:pt x="2767923" y="3394684"/>
                    </a:lnTo>
                    <a:lnTo>
                      <a:pt x="2786650" y="3402004"/>
                    </a:lnTo>
                    <a:lnTo>
                      <a:pt x="2805695" y="3409325"/>
                    </a:lnTo>
                    <a:lnTo>
                      <a:pt x="2826009" y="3416327"/>
                    </a:lnTo>
                    <a:lnTo>
                      <a:pt x="2846959" y="3422692"/>
                    </a:lnTo>
                    <a:lnTo>
                      <a:pt x="2867591" y="3428421"/>
                    </a:lnTo>
                    <a:lnTo>
                      <a:pt x="2889492" y="3434469"/>
                    </a:lnTo>
                    <a:lnTo>
                      <a:pt x="2912029" y="3439561"/>
                    </a:lnTo>
                    <a:lnTo>
                      <a:pt x="2934248" y="3444654"/>
                    </a:lnTo>
                    <a:lnTo>
                      <a:pt x="2957102" y="3449109"/>
                    </a:lnTo>
                    <a:lnTo>
                      <a:pt x="2980908" y="3453565"/>
                    </a:lnTo>
                    <a:lnTo>
                      <a:pt x="3004396" y="3457066"/>
                    </a:lnTo>
                    <a:lnTo>
                      <a:pt x="3028203" y="3460567"/>
                    </a:lnTo>
                    <a:lnTo>
                      <a:pt x="3052644" y="3463432"/>
                    </a:lnTo>
                    <a:lnTo>
                      <a:pt x="3077084" y="3465978"/>
                    </a:lnTo>
                    <a:lnTo>
                      <a:pt x="3101525" y="3468206"/>
                    </a:lnTo>
                    <a:lnTo>
                      <a:pt x="3125966" y="3470116"/>
                    </a:lnTo>
                    <a:lnTo>
                      <a:pt x="3150725" y="3471389"/>
                    </a:lnTo>
                    <a:lnTo>
                      <a:pt x="3175800" y="3472344"/>
                    </a:lnTo>
                    <a:lnTo>
                      <a:pt x="3200559" y="3472980"/>
                    </a:lnTo>
                    <a:lnTo>
                      <a:pt x="3225317" y="3473298"/>
                    </a:lnTo>
                    <a:lnTo>
                      <a:pt x="3246266" y="3473298"/>
                    </a:lnTo>
                    <a:lnTo>
                      <a:pt x="3267216" y="3472344"/>
                    </a:lnTo>
                    <a:lnTo>
                      <a:pt x="3288165" y="3472025"/>
                    </a:lnTo>
                    <a:lnTo>
                      <a:pt x="3308797" y="3470752"/>
                    </a:lnTo>
                    <a:lnTo>
                      <a:pt x="3329429" y="3469797"/>
                    </a:lnTo>
                    <a:lnTo>
                      <a:pt x="3350378" y="3468206"/>
                    </a:lnTo>
                    <a:lnTo>
                      <a:pt x="3371010" y="3466615"/>
                    </a:lnTo>
                    <a:lnTo>
                      <a:pt x="3391325" y="3464068"/>
                    </a:lnTo>
                    <a:lnTo>
                      <a:pt x="3411957" y="3462159"/>
                    </a:lnTo>
                    <a:lnTo>
                      <a:pt x="3431954" y="3459294"/>
                    </a:lnTo>
                    <a:lnTo>
                      <a:pt x="3451951" y="3456748"/>
                    </a:lnTo>
                    <a:lnTo>
                      <a:pt x="3471948" y="3453565"/>
                    </a:lnTo>
                    <a:lnTo>
                      <a:pt x="3491628" y="3450064"/>
                    </a:lnTo>
                    <a:lnTo>
                      <a:pt x="3510990" y="3446245"/>
                    </a:lnTo>
                    <a:lnTo>
                      <a:pt x="3530035" y="3442107"/>
                    </a:lnTo>
                    <a:lnTo>
                      <a:pt x="3548763" y="3437970"/>
                    </a:lnTo>
                    <a:lnTo>
                      <a:pt x="3567173" y="3433196"/>
                    </a:lnTo>
                    <a:lnTo>
                      <a:pt x="3585265" y="3428421"/>
                    </a:lnTo>
                    <a:lnTo>
                      <a:pt x="3603041" y="3423329"/>
                    </a:lnTo>
                    <a:lnTo>
                      <a:pt x="3620498" y="3418237"/>
                    </a:lnTo>
                    <a:lnTo>
                      <a:pt x="3637004" y="3412826"/>
                    </a:lnTo>
                    <a:lnTo>
                      <a:pt x="3653510" y="3406779"/>
                    </a:lnTo>
                    <a:lnTo>
                      <a:pt x="3669698" y="3400731"/>
                    </a:lnTo>
                    <a:lnTo>
                      <a:pt x="3685251" y="3394048"/>
                    </a:lnTo>
                    <a:lnTo>
                      <a:pt x="3700170" y="3387682"/>
                    </a:lnTo>
                    <a:lnTo>
                      <a:pt x="3714770" y="3380680"/>
                    </a:lnTo>
                    <a:lnTo>
                      <a:pt x="3728419" y="3373678"/>
                    </a:lnTo>
                    <a:lnTo>
                      <a:pt x="3741751" y="3366039"/>
                    </a:lnTo>
                    <a:lnTo>
                      <a:pt x="3754765" y="3358719"/>
                    </a:lnTo>
                    <a:lnTo>
                      <a:pt x="3767144" y="3350762"/>
                    </a:lnTo>
                    <a:lnTo>
                      <a:pt x="3778571" y="3342487"/>
                    </a:lnTo>
                    <a:lnTo>
                      <a:pt x="3789363" y="3333575"/>
                    </a:lnTo>
                    <a:lnTo>
                      <a:pt x="3789363" y="3441471"/>
                    </a:lnTo>
                    <a:lnTo>
                      <a:pt x="3788728" y="3442107"/>
                    </a:lnTo>
                    <a:lnTo>
                      <a:pt x="3788411" y="3451019"/>
                    </a:lnTo>
                    <a:lnTo>
                      <a:pt x="3787776" y="3456748"/>
                    </a:lnTo>
                    <a:lnTo>
                      <a:pt x="3786506" y="3462159"/>
                    </a:lnTo>
                    <a:lnTo>
                      <a:pt x="3785237" y="3467569"/>
                    </a:lnTo>
                    <a:lnTo>
                      <a:pt x="3783332" y="3472980"/>
                    </a:lnTo>
                    <a:lnTo>
                      <a:pt x="3781428" y="3478391"/>
                    </a:lnTo>
                    <a:lnTo>
                      <a:pt x="3778571" y="3483801"/>
                    </a:lnTo>
                    <a:lnTo>
                      <a:pt x="3775714" y="3489212"/>
                    </a:lnTo>
                    <a:lnTo>
                      <a:pt x="3772540" y="3494305"/>
                    </a:lnTo>
                    <a:lnTo>
                      <a:pt x="3769048" y="3499715"/>
                    </a:lnTo>
                    <a:lnTo>
                      <a:pt x="3765557" y="3504808"/>
                    </a:lnTo>
                    <a:lnTo>
                      <a:pt x="3761113" y="3509900"/>
                    </a:lnTo>
                    <a:lnTo>
                      <a:pt x="3756987" y="3514674"/>
                    </a:lnTo>
                    <a:lnTo>
                      <a:pt x="3752226" y="3519767"/>
                    </a:lnTo>
                    <a:lnTo>
                      <a:pt x="3747147" y="3525177"/>
                    </a:lnTo>
                    <a:lnTo>
                      <a:pt x="3741433" y="3529633"/>
                    </a:lnTo>
                    <a:lnTo>
                      <a:pt x="3736037" y="3534407"/>
                    </a:lnTo>
                    <a:lnTo>
                      <a:pt x="3723658" y="3543956"/>
                    </a:lnTo>
                    <a:lnTo>
                      <a:pt x="3710327" y="3553504"/>
                    </a:lnTo>
                    <a:lnTo>
                      <a:pt x="3696043" y="3562097"/>
                    </a:lnTo>
                    <a:lnTo>
                      <a:pt x="3680490" y="3571009"/>
                    </a:lnTo>
                    <a:lnTo>
                      <a:pt x="3663667" y="3579603"/>
                    </a:lnTo>
                    <a:lnTo>
                      <a:pt x="3646526" y="3587560"/>
                    </a:lnTo>
                    <a:lnTo>
                      <a:pt x="3627799" y="3595516"/>
                    </a:lnTo>
                    <a:lnTo>
                      <a:pt x="3608754" y="3602837"/>
                    </a:lnTo>
                    <a:lnTo>
                      <a:pt x="3588122" y="3609521"/>
                    </a:lnTo>
                    <a:lnTo>
                      <a:pt x="3566855" y="3616523"/>
                    </a:lnTo>
                    <a:lnTo>
                      <a:pt x="3544636" y="3622570"/>
                    </a:lnTo>
                    <a:lnTo>
                      <a:pt x="3522417" y="3628935"/>
                    </a:lnTo>
                    <a:lnTo>
                      <a:pt x="3498611" y="3634664"/>
                    </a:lnTo>
                    <a:lnTo>
                      <a:pt x="3474170" y="3639757"/>
                    </a:lnTo>
                    <a:lnTo>
                      <a:pt x="3449412" y="3644213"/>
                    </a:lnTo>
                    <a:lnTo>
                      <a:pt x="3423701" y="3648350"/>
                    </a:lnTo>
                    <a:lnTo>
                      <a:pt x="3397356" y="3652488"/>
                    </a:lnTo>
                    <a:lnTo>
                      <a:pt x="3370376" y="3655671"/>
                    </a:lnTo>
                    <a:lnTo>
                      <a:pt x="3343395" y="3658853"/>
                    </a:lnTo>
                    <a:lnTo>
                      <a:pt x="3315146" y="3661081"/>
                    </a:lnTo>
                    <a:lnTo>
                      <a:pt x="3286896" y="3662673"/>
                    </a:lnTo>
                    <a:lnTo>
                      <a:pt x="3258011" y="3664264"/>
                    </a:lnTo>
                    <a:lnTo>
                      <a:pt x="3228491" y="3664901"/>
                    </a:lnTo>
                    <a:lnTo>
                      <a:pt x="3198972" y="3665537"/>
                    </a:lnTo>
                    <a:lnTo>
                      <a:pt x="3168500" y="3664901"/>
                    </a:lnTo>
                    <a:lnTo>
                      <a:pt x="3138663" y="3664264"/>
                    </a:lnTo>
                    <a:lnTo>
                      <a:pt x="3109143" y="3662673"/>
                    </a:lnTo>
                    <a:lnTo>
                      <a:pt x="3080259" y="3660763"/>
                    </a:lnTo>
                    <a:lnTo>
                      <a:pt x="3051374" y="3658217"/>
                    </a:lnTo>
                    <a:lnTo>
                      <a:pt x="3023441" y="3655034"/>
                    </a:lnTo>
                    <a:lnTo>
                      <a:pt x="2996144" y="3651533"/>
                    </a:lnTo>
                    <a:lnTo>
                      <a:pt x="2969481" y="3647714"/>
                    </a:lnTo>
                    <a:lnTo>
                      <a:pt x="2943453" y="3643258"/>
                    </a:lnTo>
                    <a:lnTo>
                      <a:pt x="2917742" y="3638165"/>
                    </a:lnTo>
                    <a:lnTo>
                      <a:pt x="2892984" y="3633073"/>
                    </a:lnTo>
                    <a:lnTo>
                      <a:pt x="2869178" y="3627026"/>
                    </a:lnTo>
                    <a:lnTo>
                      <a:pt x="2846007" y="3620660"/>
                    </a:lnTo>
                    <a:lnTo>
                      <a:pt x="2823470" y="3614295"/>
                    </a:lnTo>
                    <a:lnTo>
                      <a:pt x="2802203" y="3607293"/>
                    </a:lnTo>
                    <a:lnTo>
                      <a:pt x="2781889" y="3599654"/>
                    </a:lnTo>
                    <a:lnTo>
                      <a:pt x="2762527" y="3592334"/>
                    </a:lnTo>
                    <a:lnTo>
                      <a:pt x="2743799" y="3584059"/>
                    </a:lnTo>
                    <a:lnTo>
                      <a:pt x="2726024" y="3575783"/>
                    </a:lnTo>
                    <a:lnTo>
                      <a:pt x="2709518" y="3566872"/>
                    </a:lnTo>
                    <a:lnTo>
                      <a:pt x="2694600" y="3557960"/>
                    </a:lnTo>
                    <a:lnTo>
                      <a:pt x="2679999" y="3548412"/>
                    </a:lnTo>
                    <a:lnTo>
                      <a:pt x="2666985" y="3538863"/>
                    </a:lnTo>
                    <a:lnTo>
                      <a:pt x="2660954" y="3533771"/>
                    </a:lnTo>
                    <a:lnTo>
                      <a:pt x="2655240" y="3528997"/>
                    </a:lnTo>
                    <a:lnTo>
                      <a:pt x="2650162" y="3523904"/>
                    </a:lnTo>
                    <a:lnTo>
                      <a:pt x="2645083" y="3518812"/>
                    </a:lnTo>
                    <a:lnTo>
                      <a:pt x="2639687" y="3513719"/>
                    </a:lnTo>
                    <a:lnTo>
                      <a:pt x="2635561" y="3508309"/>
                    </a:lnTo>
                    <a:lnTo>
                      <a:pt x="2631434" y="3503216"/>
                    </a:lnTo>
                    <a:lnTo>
                      <a:pt x="2627625" y="3497806"/>
                    </a:lnTo>
                    <a:lnTo>
                      <a:pt x="2624134" y="3492713"/>
                    </a:lnTo>
                    <a:lnTo>
                      <a:pt x="2620960" y="3486984"/>
                    </a:lnTo>
                    <a:lnTo>
                      <a:pt x="2618103" y="3481574"/>
                    </a:lnTo>
                    <a:lnTo>
                      <a:pt x="2615881" y="3476163"/>
                    </a:lnTo>
                    <a:lnTo>
                      <a:pt x="2613659" y="3470434"/>
                    </a:lnTo>
                    <a:lnTo>
                      <a:pt x="2612072" y="3465023"/>
                    </a:lnTo>
                    <a:lnTo>
                      <a:pt x="2610485" y="3459294"/>
                    </a:lnTo>
                    <a:lnTo>
                      <a:pt x="2609850" y="3453565"/>
                    </a:lnTo>
                    <a:lnTo>
                      <a:pt x="2609215" y="3447836"/>
                    </a:lnTo>
                    <a:lnTo>
                      <a:pt x="2609215" y="3442107"/>
                    </a:lnTo>
                    <a:lnTo>
                      <a:pt x="2608580" y="3442426"/>
                    </a:lnTo>
                    <a:lnTo>
                      <a:pt x="2608580" y="3295700"/>
                    </a:lnTo>
                    <a:lnTo>
                      <a:pt x="2608263" y="3291881"/>
                    </a:lnTo>
                    <a:lnTo>
                      <a:pt x="2608580" y="3283287"/>
                    </a:lnTo>
                    <a:lnTo>
                      <a:pt x="2609850" y="3275012"/>
                    </a:lnTo>
                    <a:close/>
                    <a:moveTo>
                      <a:pt x="1625482" y="3274222"/>
                    </a:moveTo>
                    <a:lnTo>
                      <a:pt x="1625482" y="3379536"/>
                    </a:lnTo>
                    <a:lnTo>
                      <a:pt x="1642935" y="3384612"/>
                    </a:lnTo>
                    <a:lnTo>
                      <a:pt x="1661021" y="3389370"/>
                    </a:lnTo>
                    <a:lnTo>
                      <a:pt x="1679425" y="3394128"/>
                    </a:lnTo>
                    <a:lnTo>
                      <a:pt x="1698464" y="3398252"/>
                    </a:lnTo>
                    <a:lnTo>
                      <a:pt x="1698464" y="3294206"/>
                    </a:lnTo>
                    <a:lnTo>
                      <a:pt x="1679425" y="3289448"/>
                    </a:lnTo>
                    <a:lnTo>
                      <a:pt x="1661021" y="3284690"/>
                    </a:lnTo>
                    <a:lnTo>
                      <a:pt x="1642935" y="3279932"/>
                    </a:lnTo>
                    <a:lnTo>
                      <a:pt x="1625482" y="3274222"/>
                    </a:lnTo>
                    <a:close/>
                    <a:moveTo>
                      <a:pt x="3016148" y="3266758"/>
                    </a:moveTo>
                    <a:lnTo>
                      <a:pt x="3016148" y="3382010"/>
                    </a:lnTo>
                    <a:lnTo>
                      <a:pt x="3035827" y="3384868"/>
                    </a:lnTo>
                    <a:lnTo>
                      <a:pt x="3056142" y="3387090"/>
                    </a:lnTo>
                    <a:lnTo>
                      <a:pt x="3076456" y="3389630"/>
                    </a:lnTo>
                    <a:lnTo>
                      <a:pt x="3097406" y="3391535"/>
                    </a:lnTo>
                    <a:lnTo>
                      <a:pt x="3097406" y="3276283"/>
                    </a:lnTo>
                    <a:lnTo>
                      <a:pt x="3076456" y="3274378"/>
                    </a:lnTo>
                    <a:lnTo>
                      <a:pt x="3056142" y="3271838"/>
                    </a:lnTo>
                    <a:lnTo>
                      <a:pt x="3035827" y="3269615"/>
                    </a:lnTo>
                    <a:lnTo>
                      <a:pt x="3016148" y="3266758"/>
                    </a:lnTo>
                    <a:close/>
                    <a:moveTo>
                      <a:pt x="2854584" y="3230245"/>
                    </a:moveTo>
                    <a:lnTo>
                      <a:pt x="2854584" y="3347403"/>
                    </a:lnTo>
                    <a:lnTo>
                      <a:pt x="2873946" y="3352800"/>
                    </a:lnTo>
                    <a:lnTo>
                      <a:pt x="2893626" y="3357880"/>
                    </a:lnTo>
                    <a:lnTo>
                      <a:pt x="2914258" y="3362960"/>
                    </a:lnTo>
                    <a:lnTo>
                      <a:pt x="2935524" y="3367723"/>
                    </a:lnTo>
                    <a:lnTo>
                      <a:pt x="2935524" y="3251835"/>
                    </a:lnTo>
                    <a:lnTo>
                      <a:pt x="2914258" y="3246755"/>
                    </a:lnTo>
                    <a:lnTo>
                      <a:pt x="2893626" y="3241675"/>
                    </a:lnTo>
                    <a:lnTo>
                      <a:pt x="2873946" y="3235960"/>
                    </a:lnTo>
                    <a:lnTo>
                      <a:pt x="2854584" y="3230245"/>
                    </a:lnTo>
                    <a:close/>
                    <a:moveTo>
                      <a:pt x="1480154" y="3217441"/>
                    </a:moveTo>
                    <a:lnTo>
                      <a:pt x="1480154" y="3305626"/>
                    </a:lnTo>
                    <a:lnTo>
                      <a:pt x="1482375" y="3307847"/>
                    </a:lnTo>
                    <a:lnTo>
                      <a:pt x="1484914" y="3310701"/>
                    </a:lnTo>
                    <a:lnTo>
                      <a:pt x="1491895" y="3316411"/>
                    </a:lnTo>
                    <a:lnTo>
                      <a:pt x="1500145" y="3322755"/>
                    </a:lnTo>
                    <a:lnTo>
                      <a:pt x="1509664" y="3329100"/>
                    </a:lnTo>
                    <a:lnTo>
                      <a:pt x="1519818" y="3335444"/>
                    </a:lnTo>
                    <a:lnTo>
                      <a:pt x="1530924" y="3341788"/>
                    </a:lnTo>
                    <a:lnTo>
                      <a:pt x="1542030" y="3347498"/>
                    </a:lnTo>
                    <a:lnTo>
                      <a:pt x="1553136" y="3352891"/>
                    </a:lnTo>
                    <a:lnTo>
                      <a:pt x="1553136" y="3255189"/>
                    </a:lnTo>
                    <a:lnTo>
                      <a:pt x="1539174" y="3249797"/>
                    </a:lnTo>
                    <a:lnTo>
                      <a:pt x="1527116" y="3244721"/>
                    </a:lnTo>
                    <a:lnTo>
                      <a:pt x="1516010" y="3239646"/>
                    </a:lnTo>
                    <a:lnTo>
                      <a:pt x="1506174" y="3234888"/>
                    </a:lnTo>
                    <a:lnTo>
                      <a:pt x="1497924" y="3230130"/>
                    </a:lnTo>
                    <a:lnTo>
                      <a:pt x="1490626" y="3226006"/>
                    </a:lnTo>
                    <a:lnTo>
                      <a:pt x="1484914" y="3221565"/>
                    </a:lnTo>
                    <a:lnTo>
                      <a:pt x="1480154" y="3217441"/>
                    </a:lnTo>
                    <a:close/>
                    <a:moveTo>
                      <a:pt x="2426374" y="3213000"/>
                    </a:moveTo>
                    <a:lnTo>
                      <a:pt x="2420662" y="3217124"/>
                    </a:lnTo>
                    <a:lnTo>
                      <a:pt x="2413999" y="3221565"/>
                    </a:lnTo>
                    <a:lnTo>
                      <a:pt x="2406701" y="3226323"/>
                    </a:lnTo>
                    <a:lnTo>
                      <a:pt x="2399720" y="3230130"/>
                    </a:lnTo>
                    <a:lnTo>
                      <a:pt x="2392739" y="3234253"/>
                    </a:lnTo>
                    <a:lnTo>
                      <a:pt x="2385124" y="3237743"/>
                    </a:lnTo>
                    <a:lnTo>
                      <a:pt x="2378460" y="3240915"/>
                    </a:lnTo>
                    <a:lnTo>
                      <a:pt x="2371797" y="3243135"/>
                    </a:lnTo>
                    <a:lnTo>
                      <a:pt x="2371797" y="3350353"/>
                    </a:lnTo>
                    <a:lnTo>
                      <a:pt x="2379729" y="3346864"/>
                    </a:lnTo>
                    <a:lnTo>
                      <a:pt x="2387028" y="3342423"/>
                    </a:lnTo>
                    <a:lnTo>
                      <a:pt x="2394643" y="3338299"/>
                    </a:lnTo>
                    <a:lnTo>
                      <a:pt x="2401941" y="3333541"/>
                    </a:lnTo>
                    <a:lnTo>
                      <a:pt x="2409239" y="3328782"/>
                    </a:lnTo>
                    <a:lnTo>
                      <a:pt x="2415585" y="3324024"/>
                    </a:lnTo>
                    <a:lnTo>
                      <a:pt x="2421297" y="3319266"/>
                    </a:lnTo>
                    <a:lnTo>
                      <a:pt x="2426374" y="3314508"/>
                    </a:lnTo>
                    <a:lnTo>
                      <a:pt x="2426374" y="3213000"/>
                    </a:lnTo>
                    <a:close/>
                    <a:moveTo>
                      <a:pt x="2692385" y="3167062"/>
                    </a:moveTo>
                    <a:lnTo>
                      <a:pt x="2692385" y="3264535"/>
                    </a:lnTo>
                    <a:lnTo>
                      <a:pt x="2695241" y="3267393"/>
                    </a:lnTo>
                    <a:lnTo>
                      <a:pt x="2698098" y="3270250"/>
                    </a:lnTo>
                    <a:lnTo>
                      <a:pt x="2705399" y="3276600"/>
                    </a:lnTo>
                    <a:lnTo>
                      <a:pt x="2714921" y="3283903"/>
                    </a:lnTo>
                    <a:lnTo>
                      <a:pt x="2725078" y="3290888"/>
                    </a:lnTo>
                    <a:lnTo>
                      <a:pt x="2737140" y="3297873"/>
                    </a:lnTo>
                    <a:lnTo>
                      <a:pt x="2748884" y="3305175"/>
                    </a:lnTo>
                    <a:lnTo>
                      <a:pt x="2761581" y="3311525"/>
                    </a:lnTo>
                    <a:lnTo>
                      <a:pt x="2773325" y="3317240"/>
                    </a:lnTo>
                    <a:lnTo>
                      <a:pt x="2773325" y="3208337"/>
                    </a:lnTo>
                    <a:lnTo>
                      <a:pt x="2758407" y="3202940"/>
                    </a:lnTo>
                    <a:lnTo>
                      <a:pt x="2744441" y="3196907"/>
                    </a:lnTo>
                    <a:lnTo>
                      <a:pt x="2732379" y="3191510"/>
                    </a:lnTo>
                    <a:lnTo>
                      <a:pt x="2721269" y="3186430"/>
                    </a:lnTo>
                    <a:lnTo>
                      <a:pt x="2712064" y="3180715"/>
                    </a:lnTo>
                    <a:lnTo>
                      <a:pt x="2704446" y="3176270"/>
                    </a:lnTo>
                    <a:lnTo>
                      <a:pt x="2697781" y="3171507"/>
                    </a:lnTo>
                    <a:lnTo>
                      <a:pt x="2692385" y="3167062"/>
                    </a:lnTo>
                    <a:close/>
                    <a:moveTo>
                      <a:pt x="3744614" y="3161665"/>
                    </a:moveTo>
                    <a:lnTo>
                      <a:pt x="3737949" y="3166745"/>
                    </a:lnTo>
                    <a:lnTo>
                      <a:pt x="3730648" y="3171507"/>
                    </a:lnTo>
                    <a:lnTo>
                      <a:pt x="3722713" y="3176587"/>
                    </a:lnTo>
                    <a:lnTo>
                      <a:pt x="3715095" y="3180715"/>
                    </a:lnTo>
                    <a:lnTo>
                      <a:pt x="3706524" y="3185160"/>
                    </a:lnTo>
                    <a:lnTo>
                      <a:pt x="3698907" y="3189287"/>
                    </a:lnTo>
                    <a:lnTo>
                      <a:pt x="3691289" y="3192780"/>
                    </a:lnTo>
                    <a:lnTo>
                      <a:pt x="3683671" y="3195320"/>
                    </a:lnTo>
                    <a:lnTo>
                      <a:pt x="3683671" y="3315018"/>
                    </a:lnTo>
                    <a:lnTo>
                      <a:pt x="3692558" y="3310573"/>
                    </a:lnTo>
                    <a:lnTo>
                      <a:pt x="3701128" y="3305810"/>
                    </a:lnTo>
                    <a:lnTo>
                      <a:pt x="3709381" y="3301048"/>
                    </a:lnTo>
                    <a:lnTo>
                      <a:pt x="3717634" y="3295968"/>
                    </a:lnTo>
                    <a:lnTo>
                      <a:pt x="3725252" y="3290570"/>
                    </a:lnTo>
                    <a:lnTo>
                      <a:pt x="3732235" y="3285490"/>
                    </a:lnTo>
                    <a:lnTo>
                      <a:pt x="3738901" y="3279775"/>
                    </a:lnTo>
                    <a:lnTo>
                      <a:pt x="3744614" y="3275013"/>
                    </a:lnTo>
                    <a:lnTo>
                      <a:pt x="3744614" y="3161665"/>
                    </a:lnTo>
                    <a:close/>
                    <a:moveTo>
                      <a:pt x="771525" y="3136900"/>
                    </a:moveTo>
                    <a:lnTo>
                      <a:pt x="805634" y="3143476"/>
                    </a:lnTo>
                    <a:lnTo>
                      <a:pt x="812009" y="3145042"/>
                    </a:lnTo>
                    <a:lnTo>
                      <a:pt x="818066" y="3146921"/>
                    </a:lnTo>
                    <a:lnTo>
                      <a:pt x="823167" y="3148486"/>
                    </a:lnTo>
                    <a:lnTo>
                      <a:pt x="827311" y="3150365"/>
                    </a:lnTo>
                    <a:lnTo>
                      <a:pt x="831455" y="3152557"/>
                    </a:lnTo>
                    <a:lnTo>
                      <a:pt x="835280" y="3155062"/>
                    </a:lnTo>
                    <a:lnTo>
                      <a:pt x="842612" y="3160072"/>
                    </a:lnTo>
                    <a:lnTo>
                      <a:pt x="845162" y="3162890"/>
                    </a:lnTo>
                    <a:lnTo>
                      <a:pt x="847075" y="3165082"/>
                    </a:lnTo>
                    <a:lnTo>
                      <a:pt x="848669" y="3167587"/>
                    </a:lnTo>
                    <a:lnTo>
                      <a:pt x="849944" y="3170092"/>
                    </a:lnTo>
                    <a:lnTo>
                      <a:pt x="850900" y="3172597"/>
                    </a:lnTo>
                    <a:lnTo>
                      <a:pt x="850900" y="3175416"/>
                    </a:lnTo>
                    <a:lnTo>
                      <a:pt x="850262" y="3177608"/>
                    </a:lnTo>
                    <a:lnTo>
                      <a:pt x="849625" y="3180426"/>
                    </a:lnTo>
                    <a:lnTo>
                      <a:pt x="848031" y="3182618"/>
                    </a:lnTo>
                    <a:lnTo>
                      <a:pt x="846437" y="3185123"/>
                    </a:lnTo>
                    <a:lnTo>
                      <a:pt x="844206" y="3187315"/>
                    </a:lnTo>
                    <a:lnTo>
                      <a:pt x="841656" y="3189820"/>
                    </a:lnTo>
                    <a:lnTo>
                      <a:pt x="838468" y="3191699"/>
                    </a:lnTo>
                    <a:lnTo>
                      <a:pt x="834961" y="3193577"/>
                    </a:lnTo>
                    <a:lnTo>
                      <a:pt x="831136" y="3195143"/>
                    </a:lnTo>
                    <a:lnTo>
                      <a:pt x="826992" y="3197022"/>
                    </a:lnTo>
                    <a:lnTo>
                      <a:pt x="820935" y="3198587"/>
                    </a:lnTo>
                    <a:lnTo>
                      <a:pt x="815197" y="3200153"/>
                    </a:lnTo>
                    <a:lnTo>
                      <a:pt x="808503" y="3201719"/>
                    </a:lnTo>
                    <a:lnTo>
                      <a:pt x="801171" y="3202971"/>
                    </a:lnTo>
                    <a:lnTo>
                      <a:pt x="787145" y="3204537"/>
                    </a:lnTo>
                    <a:lnTo>
                      <a:pt x="771525" y="3205163"/>
                    </a:lnTo>
                    <a:lnTo>
                      <a:pt x="771525" y="3136900"/>
                    </a:lnTo>
                    <a:close/>
                    <a:moveTo>
                      <a:pt x="200025" y="3117850"/>
                    </a:moveTo>
                    <a:lnTo>
                      <a:pt x="200343" y="3123582"/>
                    </a:lnTo>
                    <a:lnTo>
                      <a:pt x="201296" y="3129631"/>
                    </a:lnTo>
                    <a:lnTo>
                      <a:pt x="202567" y="3135044"/>
                    </a:lnTo>
                    <a:lnTo>
                      <a:pt x="204155" y="3141094"/>
                    </a:lnTo>
                    <a:lnTo>
                      <a:pt x="206061" y="3146507"/>
                    </a:lnTo>
                    <a:lnTo>
                      <a:pt x="208285" y="3152238"/>
                    </a:lnTo>
                    <a:lnTo>
                      <a:pt x="211144" y="3157651"/>
                    </a:lnTo>
                    <a:lnTo>
                      <a:pt x="214321" y="3163064"/>
                    </a:lnTo>
                    <a:lnTo>
                      <a:pt x="217816" y="3168795"/>
                    </a:lnTo>
                    <a:lnTo>
                      <a:pt x="221310" y="3173890"/>
                    </a:lnTo>
                    <a:lnTo>
                      <a:pt x="225758" y="3179303"/>
                    </a:lnTo>
                    <a:lnTo>
                      <a:pt x="230206" y="3184715"/>
                    </a:lnTo>
                    <a:lnTo>
                      <a:pt x="235289" y="3189810"/>
                    </a:lnTo>
                    <a:lnTo>
                      <a:pt x="240372" y="3194904"/>
                    </a:lnTo>
                    <a:lnTo>
                      <a:pt x="245773" y="3199999"/>
                    </a:lnTo>
                    <a:lnTo>
                      <a:pt x="251809" y="3205093"/>
                    </a:lnTo>
                    <a:lnTo>
                      <a:pt x="251809" y="3304436"/>
                    </a:lnTo>
                    <a:lnTo>
                      <a:pt x="254032" y="3306983"/>
                    </a:lnTo>
                    <a:lnTo>
                      <a:pt x="256574" y="3309531"/>
                    </a:lnTo>
                    <a:lnTo>
                      <a:pt x="263563" y="3315580"/>
                    </a:lnTo>
                    <a:lnTo>
                      <a:pt x="271823" y="3321948"/>
                    </a:lnTo>
                    <a:lnTo>
                      <a:pt x="281354" y="3328317"/>
                    </a:lnTo>
                    <a:lnTo>
                      <a:pt x="291520" y="3335003"/>
                    </a:lnTo>
                    <a:lnTo>
                      <a:pt x="302639" y="3340734"/>
                    </a:lnTo>
                    <a:lnTo>
                      <a:pt x="313758" y="3346784"/>
                    </a:lnTo>
                    <a:lnTo>
                      <a:pt x="324877" y="3351879"/>
                    </a:lnTo>
                    <a:lnTo>
                      <a:pt x="324877" y="3249352"/>
                    </a:lnTo>
                    <a:lnTo>
                      <a:pt x="341715" y="3256994"/>
                    </a:lnTo>
                    <a:lnTo>
                      <a:pt x="359505" y="3263999"/>
                    </a:lnTo>
                    <a:lnTo>
                      <a:pt x="377931" y="3270685"/>
                    </a:lnTo>
                    <a:lnTo>
                      <a:pt x="397311" y="3277053"/>
                    </a:lnTo>
                    <a:lnTo>
                      <a:pt x="397311" y="3378943"/>
                    </a:lnTo>
                    <a:lnTo>
                      <a:pt x="414783" y="3384038"/>
                    </a:lnTo>
                    <a:lnTo>
                      <a:pt x="432892" y="3388814"/>
                    </a:lnTo>
                    <a:lnTo>
                      <a:pt x="451318" y="3393590"/>
                    </a:lnTo>
                    <a:lnTo>
                      <a:pt x="470379" y="3397729"/>
                    </a:lnTo>
                    <a:lnTo>
                      <a:pt x="470379" y="3296476"/>
                    </a:lnTo>
                    <a:lnTo>
                      <a:pt x="488170" y="3300615"/>
                    </a:lnTo>
                    <a:lnTo>
                      <a:pt x="506278" y="3303799"/>
                    </a:lnTo>
                    <a:lnTo>
                      <a:pt x="524386" y="3306983"/>
                    </a:lnTo>
                    <a:lnTo>
                      <a:pt x="543448" y="3309849"/>
                    </a:lnTo>
                    <a:lnTo>
                      <a:pt x="543448" y="3410465"/>
                    </a:lnTo>
                    <a:lnTo>
                      <a:pt x="561238" y="3412694"/>
                    </a:lnTo>
                    <a:lnTo>
                      <a:pt x="579347" y="3415241"/>
                    </a:lnTo>
                    <a:lnTo>
                      <a:pt x="597455" y="3417152"/>
                    </a:lnTo>
                    <a:lnTo>
                      <a:pt x="615881" y="3418744"/>
                    </a:lnTo>
                    <a:lnTo>
                      <a:pt x="615881" y="3318446"/>
                    </a:lnTo>
                    <a:lnTo>
                      <a:pt x="634307" y="3320038"/>
                    </a:lnTo>
                    <a:lnTo>
                      <a:pt x="652415" y="3320993"/>
                    </a:lnTo>
                    <a:lnTo>
                      <a:pt x="670524" y="3321948"/>
                    </a:lnTo>
                    <a:lnTo>
                      <a:pt x="688950" y="3322585"/>
                    </a:lnTo>
                    <a:lnTo>
                      <a:pt x="688950" y="3422883"/>
                    </a:lnTo>
                    <a:lnTo>
                      <a:pt x="710235" y="3423520"/>
                    </a:lnTo>
                    <a:lnTo>
                      <a:pt x="732155" y="3423520"/>
                    </a:lnTo>
                    <a:lnTo>
                      <a:pt x="762018" y="3423201"/>
                    </a:lnTo>
                    <a:lnTo>
                      <a:pt x="762018" y="3322904"/>
                    </a:lnTo>
                    <a:lnTo>
                      <a:pt x="790928" y="3321948"/>
                    </a:lnTo>
                    <a:lnTo>
                      <a:pt x="818884" y="3320675"/>
                    </a:lnTo>
                    <a:lnTo>
                      <a:pt x="846524" y="3318446"/>
                    </a:lnTo>
                    <a:lnTo>
                      <a:pt x="873845" y="3315899"/>
                    </a:lnTo>
                    <a:lnTo>
                      <a:pt x="900531" y="3312715"/>
                    </a:lnTo>
                    <a:lnTo>
                      <a:pt x="926581" y="3309212"/>
                    </a:lnTo>
                    <a:lnTo>
                      <a:pt x="951996" y="3304755"/>
                    </a:lnTo>
                    <a:lnTo>
                      <a:pt x="976776" y="3299978"/>
                    </a:lnTo>
                    <a:lnTo>
                      <a:pt x="1000921" y="3294884"/>
                    </a:lnTo>
                    <a:lnTo>
                      <a:pt x="1023794" y="3289471"/>
                    </a:lnTo>
                    <a:lnTo>
                      <a:pt x="1046350" y="3283421"/>
                    </a:lnTo>
                    <a:lnTo>
                      <a:pt x="1067953" y="3277053"/>
                    </a:lnTo>
                    <a:lnTo>
                      <a:pt x="1088285" y="3270048"/>
                    </a:lnTo>
                    <a:lnTo>
                      <a:pt x="1108300" y="3263043"/>
                    </a:lnTo>
                    <a:lnTo>
                      <a:pt x="1126726" y="3255083"/>
                    </a:lnTo>
                    <a:lnTo>
                      <a:pt x="1144516" y="3247123"/>
                    </a:lnTo>
                    <a:lnTo>
                      <a:pt x="1144516" y="3349968"/>
                    </a:lnTo>
                    <a:lnTo>
                      <a:pt x="1152459" y="3346147"/>
                    </a:lnTo>
                    <a:lnTo>
                      <a:pt x="1159766" y="3342008"/>
                    </a:lnTo>
                    <a:lnTo>
                      <a:pt x="1167390" y="3337232"/>
                    </a:lnTo>
                    <a:lnTo>
                      <a:pt x="1175015" y="3332456"/>
                    </a:lnTo>
                    <a:lnTo>
                      <a:pt x="1182004" y="3327680"/>
                    </a:lnTo>
                    <a:lnTo>
                      <a:pt x="1188358" y="3322904"/>
                    </a:lnTo>
                    <a:lnTo>
                      <a:pt x="1194076" y="3318446"/>
                    </a:lnTo>
                    <a:lnTo>
                      <a:pt x="1199477" y="3313988"/>
                    </a:lnTo>
                    <a:lnTo>
                      <a:pt x="1199477" y="3215601"/>
                    </a:lnTo>
                    <a:lnTo>
                      <a:pt x="1206784" y="3209870"/>
                    </a:lnTo>
                    <a:lnTo>
                      <a:pt x="1213455" y="3204457"/>
                    </a:lnTo>
                    <a:lnTo>
                      <a:pt x="1220126" y="3198725"/>
                    </a:lnTo>
                    <a:lnTo>
                      <a:pt x="1226163" y="3192994"/>
                    </a:lnTo>
                    <a:lnTo>
                      <a:pt x="1232199" y="3186944"/>
                    </a:lnTo>
                    <a:lnTo>
                      <a:pt x="1237282" y="3181531"/>
                    </a:lnTo>
                    <a:lnTo>
                      <a:pt x="1242047" y="3175163"/>
                    </a:lnTo>
                    <a:lnTo>
                      <a:pt x="1246177" y="3169114"/>
                    </a:lnTo>
                    <a:lnTo>
                      <a:pt x="1250307" y="3162745"/>
                    </a:lnTo>
                    <a:lnTo>
                      <a:pt x="1253802" y="3157014"/>
                    </a:lnTo>
                    <a:lnTo>
                      <a:pt x="1256661" y="3150646"/>
                    </a:lnTo>
                    <a:lnTo>
                      <a:pt x="1258885" y="3144278"/>
                    </a:lnTo>
                    <a:lnTo>
                      <a:pt x="1260791" y="3137910"/>
                    </a:lnTo>
                    <a:lnTo>
                      <a:pt x="1262379" y="3131223"/>
                    </a:lnTo>
                    <a:lnTo>
                      <a:pt x="1263332" y="3124855"/>
                    </a:lnTo>
                    <a:lnTo>
                      <a:pt x="1263650" y="3118169"/>
                    </a:lnTo>
                    <a:lnTo>
                      <a:pt x="1263650" y="3251581"/>
                    </a:lnTo>
                    <a:lnTo>
                      <a:pt x="1263332" y="3251899"/>
                    </a:lnTo>
                    <a:lnTo>
                      <a:pt x="1263332" y="3255720"/>
                    </a:lnTo>
                    <a:lnTo>
                      <a:pt x="1263015" y="3259859"/>
                    </a:lnTo>
                    <a:lnTo>
                      <a:pt x="1262379" y="3264635"/>
                    </a:lnTo>
                    <a:lnTo>
                      <a:pt x="1261426" y="3269730"/>
                    </a:lnTo>
                    <a:lnTo>
                      <a:pt x="1260155" y="3274506"/>
                    </a:lnTo>
                    <a:lnTo>
                      <a:pt x="1258567" y="3279600"/>
                    </a:lnTo>
                    <a:lnTo>
                      <a:pt x="1256661" y="3284377"/>
                    </a:lnTo>
                    <a:lnTo>
                      <a:pt x="1254119" y="3289153"/>
                    </a:lnTo>
                    <a:lnTo>
                      <a:pt x="1251896" y="3294247"/>
                    </a:lnTo>
                    <a:lnTo>
                      <a:pt x="1248719" y="3299023"/>
                    </a:lnTo>
                    <a:lnTo>
                      <a:pt x="1245542" y="3303162"/>
                    </a:lnTo>
                    <a:lnTo>
                      <a:pt x="1242365" y="3307939"/>
                    </a:lnTo>
                    <a:lnTo>
                      <a:pt x="1238552" y="3312715"/>
                    </a:lnTo>
                    <a:lnTo>
                      <a:pt x="1234423" y="3317172"/>
                    </a:lnTo>
                    <a:lnTo>
                      <a:pt x="1225845" y="3326088"/>
                    </a:lnTo>
                    <a:lnTo>
                      <a:pt x="1215997" y="3335003"/>
                    </a:lnTo>
                    <a:lnTo>
                      <a:pt x="1204877" y="3343600"/>
                    </a:lnTo>
                    <a:lnTo>
                      <a:pt x="1192488" y="3351879"/>
                    </a:lnTo>
                    <a:lnTo>
                      <a:pt x="1179462" y="3360157"/>
                    </a:lnTo>
                    <a:lnTo>
                      <a:pt x="1165802" y="3367799"/>
                    </a:lnTo>
                    <a:lnTo>
                      <a:pt x="1150870" y="3375122"/>
                    </a:lnTo>
                    <a:lnTo>
                      <a:pt x="1134986" y="3382764"/>
                    </a:lnTo>
                    <a:lnTo>
                      <a:pt x="1118466" y="3389769"/>
                    </a:lnTo>
                    <a:lnTo>
                      <a:pt x="1100993" y="3396137"/>
                    </a:lnTo>
                    <a:lnTo>
                      <a:pt x="1082567" y="3402824"/>
                    </a:lnTo>
                    <a:lnTo>
                      <a:pt x="1063506" y="3408873"/>
                    </a:lnTo>
                    <a:lnTo>
                      <a:pt x="1043491" y="3414286"/>
                    </a:lnTo>
                    <a:lnTo>
                      <a:pt x="1022841" y="3420017"/>
                    </a:lnTo>
                    <a:lnTo>
                      <a:pt x="1001874" y="3424794"/>
                    </a:lnTo>
                    <a:lnTo>
                      <a:pt x="979953" y="3429570"/>
                    </a:lnTo>
                    <a:lnTo>
                      <a:pt x="957397" y="3433709"/>
                    </a:lnTo>
                    <a:lnTo>
                      <a:pt x="934524" y="3437848"/>
                    </a:lnTo>
                    <a:lnTo>
                      <a:pt x="910697" y="3441032"/>
                    </a:lnTo>
                    <a:lnTo>
                      <a:pt x="886235" y="3444216"/>
                    </a:lnTo>
                    <a:lnTo>
                      <a:pt x="861773" y="3446764"/>
                    </a:lnTo>
                    <a:lnTo>
                      <a:pt x="836675" y="3448992"/>
                    </a:lnTo>
                    <a:lnTo>
                      <a:pt x="810942" y="3450584"/>
                    </a:lnTo>
                    <a:lnTo>
                      <a:pt x="784892" y="3451540"/>
                    </a:lnTo>
                    <a:lnTo>
                      <a:pt x="758841" y="3452495"/>
                    </a:lnTo>
                    <a:lnTo>
                      <a:pt x="732155" y="3452813"/>
                    </a:lnTo>
                    <a:lnTo>
                      <a:pt x="704834" y="3452495"/>
                    </a:lnTo>
                    <a:lnTo>
                      <a:pt x="677513" y="3451540"/>
                    </a:lnTo>
                    <a:lnTo>
                      <a:pt x="651145" y="3450584"/>
                    </a:lnTo>
                    <a:lnTo>
                      <a:pt x="625094" y="3448356"/>
                    </a:lnTo>
                    <a:lnTo>
                      <a:pt x="599361" y="3446445"/>
                    </a:lnTo>
                    <a:lnTo>
                      <a:pt x="574264" y="3443579"/>
                    </a:lnTo>
                    <a:lnTo>
                      <a:pt x="549484" y="3440395"/>
                    </a:lnTo>
                    <a:lnTo>
                      <a:pt x="525339" y="3436893"/>
                    </a:lnTo>
                    <a:lnTo>
                      <a:pt x="501513" y="3433072"/>
                    </a:lnTo>
                    <a:lnTo>
                      <a:pt x="478639" y="3428296"/>
                    </a:lnTo>
                    <a:lnTo>
                      <a:pt x="456718" y="3423520"/>
                    </a:lnTo>
                    <a:lnTo>
                      <a:pt x="434798" y="3418425"/>
                    </a:lnTo>
                    <a:lnTo>
                      <a:pt x="413830" y="3412694"/>
                    </a:lnTo>
                    <a:lnTo>
                      <a:pt x="394134" y="3406963"/>
                    </a:lnTo>
                    <a:lnTo>
                      <a:pt x="374755" y="3400595"/>
                    </a:lnTo>
                    <a:lnTo>
                      <a:pt x="356329" y="3393908"/>
                    </a:lnTo>
                    <a:lnTo>
                      <a:pt x="338538" y="3386585"/>
                    </a:lnTo>
                    <a:lnTo>
                      <a:pt x="322018" y="3379580"/>
                    </a:lnTo>
                    <a:lnTo>
                      <a:pt x="306134" y="3372257"/>
                    </a:lnTo>
                    <a:lnTo>
                      <a:pt x="291520" y="3364296"/>
                    </a:lnTo>
                    <a:lnTo>
                      <a:pt x="277542" y="3356018"/>
                    </a:lnTo>
                    <a:lnTo>
                      <a:pt x="264834" y="3347421"/>
                    </a:lnTo>
                    <a:lnTo>
                      <a:pt x="253079" y="3338824"/>
                    </a:lnTo>
                    <a:lnTo>
                      <a:pt x="242278" y="3330227"/>
                    </a:lnTo>
                    <a:lnTo>
                      <a:pt x="237513" y="3325451"/>
                    </a:lnTo>
                    <a:lnTo>
                      <a:pt x="232747" y="3320675"/>
                    </a:lnTo>
                    <a:lnTo>
                      <a:pt x="228617" y="3316217"/>
                    </a:lnTo>
                    <a:lnTo>
                      <a:pt x="224487" y="3311441"/>
                    </a:lnTo>
                    <a:lnTo>
                      <a:pt x="220993" y="3306983"/>
                    </a:lnTo>
                    <a:lnTo>
                      <a:pt x="217498" y="3302207"/>
                    </a:lnTo>
                    <a:lnTo>
                      <a:pt x="214321" y="3297431"/>
                    </a:lnTo>
                    <a:lnTo>
                      <a:pt x="211462" y="3292337"/>
                    </a:lnTo>
                    <a:lnTo>
                      <a:pt x="208921" y="3287561"/>
                    </a:lnTo>
                    <a:lnTo>
                      <a:pt x="206697" y="3282148"/>
                    </a:lnTo>
                    <a:lnTo>
                      <a:pt x="204791" y="3277690"/>
                    </a:lnTo>
                    <a:lnTo>
                      <a:pt x="203202" y="3272277"/>
                    </a:lnTo>
                    <a:lnTo>
                      <a:pt x="201931" y="3267183"/>
                    </a:lnTo>
                    <a:lnTo>
                      <a:pt x="201296" y="3262088"/>
                    </a:lnTo>
                    <a:lnTo>
                      <a:pt x="200978" y="3256994"/>
                    </a:lnTo>
                    <a:lnTo>
                      <a:pt x="200343" y="3251899"/>
                    </a:lnTo>
                    <a:lnTo>
                      <a:pt x="200025" y="3251899"/>
                    </a:lnTo>
                    <a:lnTo>
                      <a:pt x="200025" y="3117850"/>
                    </a:lnTo>
                    <a:close/>
                    <a:moveTo>
                      <a:pt x="1263332" y="3111818"/>
                    </a:moveTo>
                    <a:lnTo>
                      <a:pt x="1263650" y="3117533"/>
                    </a:lnTo>
                    <a:lnTo>
                      <a:pt x="1263332" y="3119438"/>
                    </a:lnTo>
                    <a:lnTo>
                      <a:pt x="1263332" y="3116263"/>
                    </a:lnTo>
                    <a:lnTo>
                      <a:pt x="1263332" y="3111818"/>
                    </a:lnTo>
                    <a:close/>
                    <a:moveTo>
                      <a:pt x="1263253" y="3110548"/>
                    </a:moveTo>
                    <a:lnTo>
                      <a:pt x="1263332" y="3111183"/>
                    </a:lnTo>
                    <a:lnTo>
                      <a:pt x="1263332" y="3111818"/>
                    </a:lnTo>
                    <a:lnTo>
                      <a:pt x="1263253" y="3110548"/>
                    </a:lnTo>
                    <a:close/>
                    <a:moveTo>
                      <a:pt x="1892592" y="3107220"/>
                    </a:moveTo>
                    <a:lnTo>
                      <a:pt x="1892592" y="3210034"/>
                    </a:lnTo>
                    <a:lnTo>
                      <a:pt x="1913877" y="3210983"/>
                    </a:lnTo>
                    <a:lnTo>
                      <a:pt x="1935480" y="3210983"/>
                    </a:lnTo>
                    <a:lnTo>
                      <a:pt x="1965343" y="3210667"/>
                    </a:lnTo>
                    <a:lnTo>
                      <a:pt x="1965343" y="3107537"/>
                    </a:lnTo>
                    <a:lnTo>
                      <a:pt x="1935480" y="3107853"/>
                    </a:lnTo>
                    <a:lnTo>
                      <a:pt x="1913877" y="3107853"/>
                    </a:lnTo>
                    <a:lnTo>
                      <a:pt x="1892592" y="3107220"/>
                    </a:lnTo>
                    <a:close/>
                    <a:moveTo>
                      <a:pt x="200819" y="3107046"/>
                    </a:moveTo>
                    <a:lnTo>
                      <a:pt x="200378" y="3110133"/>
                    </a:lnTo>
                    <a:lnTo>
                      <a:pt x="200025" y="3115072"/>
                    </a:lnTo>
                    <a:lnTo>
                      <a:pt x="200025" y="3110751"/>
                    </a:lnTo>
                    <a:lnTo>
                      <a:pt x="200819" y="3107046"/>
                    </a:lnTo>
                    <a:close/>
                    <a:moveTo>
                      <a:pt x="2489519" y="3103562"/>
                    </a:moveTo>
                    <a:lnTo>
                      <a:pt x="2490471" y="3109906"/>
                    </a:lnTo>
                    <a:lnTo>
                      <a:pt x="2490788" y="3116568"/>
                    </a:lnTo>
                    <a:lnTo>
                      <a:pt x="2490788" y="3252652"/>
                    </a:lnTo>
                    <a:lnTo>
                      <a:pt x="2490471" y="3252969"/>
                    </a:lnTo>
                    <a:lnTo>
                      <a:pt x="2489836" y="3260899"/>
                    </a:lnTo>
                    <a:lnTo>
                      <a:pt x="2489519" y="3265657"/>
                    </a:lnTo>
                    <a:lnTo>
                      <a:pt x="2488250" y="3270733"/>
                    </a:lnTo>
                    <a:lnTo>
                      <a:pt x="2487298" y="3275491"/>
                    </a:lnTo>
                    <a:lnTo>
                      <a:pt x="2485711" y="3280566"/>
                    </a:lnTo>
                    <a:lnTo>
                      <a:pt x="2483490" y="3285325"/>
                    </a:lnTo>
                    <a:lnTo>
                      <a:pt x="2481269" y="3290083"/>
                    </a:lnTo>
                    <a:lnTo>
                      <a:pt x="2479048" y="3294841"/>
                    </a:lnTo>
                    <a:lnTo>
                      <a:pt x="2475874" y="3299599"/>
                    </a:lnTo>
                    <a:lnTo>
                      <a:pt x="2472701" y="3304357"/>
                    </a:lnTo>
                    <a:lnTo>
                      <a:pt x="2469528" y="3309115"/>
                    </a:lnTo>
                    <a:lnTo>
                      <a:pt x="2465403" y="3313874"/>
                    </a:lnTo>
                    <a:lnTo>
                      <a:pt x="2461595" y="3317997"/>
                    </a:lnTo>
                    <a:lnTo>
                      <a:pt x="2453028" y="3327196"/>
                    </a:lnTo>
                    <a:lnTo>
                      <a:pt x="2443191" y="3335761"/>
                    </a:lnTo>
                    <a:lnTo>
                      <a:pt x="2432086" y="3344643"/>
                    </a:lnTo>
                    <a:lnTo>
                      <a:pt x="2419710" y="3352891"/>
                    </a:lnTo>
                    <a:lnTo>
                      <a:pt x="2406701" y="3360504"/>
                    </a:lnTo>
                    <a:lnTo>
                      <a:pt x="2393056" y="3368434"/>
                    </a:lnTo>
                    <a:lnTo>
                      <a:pt x="2378143" y="3376047"/>
                    </a:lnTo>
                    <a:lnTo>
                      <a:pt x="2362277" y="3383660"/>
                    </a:lnTo>
                    <a:lnTo>
                      <a:pt x="2345777" y="3390322"/>
                    </a:lnTo>
                    <a:lnTo>
                      <a:pt x="2328325" y="3396983"/>
                    </a:lnTo>
                    <a:lnTo>
                      <a:pt x="2309921" y="3403327"/>
                    </a:lnTo>
                    <a:lnTo>
                      <a:pt x="2290882" y="3409671"/>
                    </a:lnTo>
                    <a:lnTo>
                      <a:pt x="2270892" y="3415064"/>
                    </a:lnTo>
                    <a:lnTo>
                      <a:pt x="2250267" y="3420139"/>
                    </a:lnTo>
                    <a:lnTo>
                      <a:pt x="2229324" y="3425215"/>
                    </a:lnTo>
                    <a:lnTo>
                      <a:pt x="2207430" y="3429973"/>
                    </a:lnTo>
                    <a:lnTo>
                      <a:pt x="2184901" y="3434414"/>
                    </a:lnTo>
                    <a:lnTo>
                      <a:pt x="2162054" y="3437903"/>
                    </a:lnTo>
                    <a:lnTo>
                      <a:pt x="2138256" y="3441393"/>
                    </a:lnTo>
                    <a:lnTo>
                      <a:pt x="2113823" y="3444565"/>
                    </a:lnTo>
                    <a:lnTo>
                      <a:pt x="2089390" y="3447102"/>
                    </a:lnTo>
                    <a:lnTo>
                      <a:pt x="2064323" y="3449006"/>
                    </a:lnTo>
                    <a:lnTo>
                      <a:pt x="2038621" y="3450909"/>
                    </a:lnTo>
                    <a:lnTo>
                      <a:pt x="2012601" y="3452178"/>
                    </a:lnTo>
                    <a:lnTo>
                      <a:pt x="1986582" y="3452812"/>
                    </a:lnTo>
                    <a:lnTo>
                      <a:pt x="1959928" y="3452812"/>
                    </a:lnTo>
                    <a:lnTo>
                      <a:pt x="1932639" y="3452812"/>
                    </a:lnTo>
                    <a:lnTo>
                      <a:pt x="1905350" y="3452178"/>
                    </a:lnTo>
                    <a:lnTo>
                      <a:pt x="1879014" y="3450592"/>
                    </a:lnTo>
                    <a:lnTo>
                      <a:pt x="1852994" y="3449006"/>
                    </a:lnTo>
                    <a:lnTo>
                      <a:pt x="1827292" y="3446468"/>
                    </a:lnTo>
                    <a:lnTo>
                      <a:pt x="1802224" y="3443930"/>
                    </a:lnTo>
                    <a:lnTo>
                      <a:pt x="1777157" y="3441075"/>
                    </a:lnTo>
                    <a:lnTo>
                      <a:pt x="1753359" y="3437269"/>
                    </a:lnTo>
                    <a:lnTo>
                      <a:pt x="1729560" y="3433145"/>
                    </a:lnTo>
                    <a:lnTo>
                      <a:pt x="1706714" y="3428704"/>
                    </a:lnTo>
                    <a:lnTo>
                      <a:pt x="1684502" y="3424263"/>
                    </a:lnTo>
                    <a:lnTo>
                      <a:pt x="1662925" y="3418871"/>
                    </a:lnTo>
                    <a:lnTo>
                      <a:pt x="1641983" y="3413478"/>
                    </a:lnTo>
                    <a:lnTo>
                      <a:pt x="1622309" y="3407134"/>
                    </a:lnTo>
                    <a:lnTo>
                      <a:pt x="1602953" y="3400790"/>
                    </a:lnTo>
                    <a:lnTo>
                      <a:pt x="1584549" y="3394445"/>
                    </a:lnTo>
                    <a:lnTo>
                      <a:pt x="1566780" y="3387467"/>
                    </a:lnTo>
                    <a:lnTo>
                      <a:pt x="1550280" y="3380488"/>
                    </a:lnTo>
                    <a:lnTo>
                      <a:pt x="1534414" y="3372558"/>
                    </a:lnTo>
                    <a:lnTo>
                      <a:pt x="1519501" y="3364945"/>
                    </a:lnTo>
                    <a:lnTo>
                      <a:pt x="1505539" y="3356697"/>
                    </a:lnTo>
                    <a:lnTo>
                      <a:pt x="1493164" y="3348450"/>
                    </a:lnTo>
                    <a:lnTo>
                      <a:pt x="1481106" y="3339885"/>
                    </a:lnTo>
                    <a:lnTo>
                      <a:pt x="1470635" y="3330686"/>
                    </a:lnTo>
                    <a:lnTo>
                      <a:pt x="1465875" y="3326245"/>
                    </a:lnTo>
                    <a:lnTo>
                      <a:pt x="1461116" y="3321487"/>
                    </a:lnTo>
                    <a:lnTo>
                      <a:pt x="1456673" y="3317363"/>
                    </a:lnTo>
                    <a:lnTo>
                      <a:pt x="1452866" y="3312605"/>
                    </a:lnTo>
                    <a:lnTo>
                      <a:pt x="1449375" y="3307847"/>
                    </a:lnTo>
                    <a:lnTo>
                      <a:pt x="1445885" y="3303088"/>
                    </a:lnTo>
                    <a:lnTo>
                      <a:pt x="1442712" y="3298013"/>
                    </a:lnTo>
                    <a:lnTo>
                      <a:pt x="1439856" y="3293255"/>
                    </a:lnTo>
                    <a:lnTo>
                      <a:pt x="1437000" y="3288497"/>
                    </a:lnTo>
                    <a:lnTo>
                      <a:pt x="1435096" y="3283421"/>
                    </a:lnTo>
                    <a:lnTo>
                      <a:pt x="1433192" y="3278346"/>
                    </a:lnTo>
                    <a:lnTo>
                      <a:pt x="1431606" y="3273588"/>
                    </a:lnTo>
                    <a:lnTo>
                      <a:pt x="1430337" y="3268512"/>
                    </a:lnTo>
                    <a:lnTo>
                      <a:pt x="1429702" y="3263437"/>
                    </a:lnTo>
                    <a:lnTo>
                      <a:pt x="1429385" y="3258044"/>
                    </a:lnTo>
                    <a:lnTo>
                      <a:pt x="1428750" y="3252969"/>
                    </a:lnTo>
                    <a:lnTo>
                      <a:pt x="1428750" y="3155268"/>
                    </a:lnTo>
                    <a:lnTo>
                      <a:pt x="1438269" y="3162881"/>
                    </a:lnTo>
                    <a:lnTo>
                      <a:pt x="1449058" y="3170177"/>
                    </a:lnTo>
                    <a:lnTo>
                      <a:pt x="1459846" y="3177473"/>
                    </a:lnTo>
                    <a:lnTo>
                      <a:pt x="1471270" y="3184134"/>
                    </a:lnTo>
                    <a:lnTo>
                      <a:pt x="1483645" y="3190795"/>
                    </a:lnTo>
                    <a:lnTo>
                      <a:pt x="1496337" y="3197140"/>
                    </a:lnTo>
                    <a:lnTo>
                      <a:pt x="1509347" y="3203484"/>
                    </a:lnTo>
                    <a:lnTo>
                      <a:pt x="1522674" y="3209194"/>
                    </a:lnTo>
                    <a:lnTo>
                      <a:pt x="1536953" y="3215221"/>
                    </a:lnTo>
                    <a:lnTo>
                      <a:pt x="1550915" y="3220613"/>
                    </a:lnTo>
                    <a:lnTo>
                      <a:pt x="1566145" y="3226006"/>
                    </a:lnTo>
                    <a:lnTo>
                      <a:pt x="1581376" y="3231081"/>
                    </a:lnTo>
                    <a:lnTo>
                      <a:pt x="1597242" y="3235839"/>
                    </a:lnTo>
                    <a:lnTo>
                      <a:pt x="1612790" y="3240598"/>
                    </a:lnTo>
                    <a:lnTo>
                      <a:pt x="1628973" y="3244721"/>
                    </a:lnTo>
                    <a:lnTo>
                      <a:pt x="1646108" y="3248845"/>
                    </a:lnTo>
                    <a:lnTo>
                      <a:pt x="1662608" y="3252652"/>
                    </a:lnTo>
                    <a:lnTo>
                      <a:pt x="1680060" y="3256141"/>
                    </a:lnTo>
                    <a:lnTo>
                      <a:pt x="1697195" y="3259313"/>
                    </a:lnTo>
                    <a:lnTo>
                      <a:pt x="1714964" y="3262485"/>
                    </a:lnTo>
                    <a:lnTo>
                      <a:pt x="1732733" y="3265657"/>
                    </a:lnTo>
                    <a:lnTo>
                      <a:pt x="1750820" y="3268195"/>
                    </a:lnTo>
                    <a:lnTo>
                      <a:pt x="1768907" y="3270416"/>
                    </a:lnTo>
                    <a:lnTo>
                      <a:pt x="1786993" y="3272636"/>
                    </a:lnTo>
                    <a:lnTo>
                      <a:pt x="1805715" y="3274857"/>
                    </a:lnTo>
                    <a:lnTo>
                      <a:pt x="1824119" y="3276443"/>
                    </a:lnTo>
                    <a:lnTo>
                      <a:pt x="1842840" y="3277394"/>
                    </a:lnTo>
                    <a:lnTo>
                      <a:pt x="1861561" y="3278663"/>
                    </a:lnTo>
                    <a:lnTo>
                      <a:pt x="1880283" y="3279615"/>
                    </a:lnTo>
                    <a:lnTo>
                      <a:pt x="1898687" y="3280249"/>
                    </a:lnTo>
                    <a:lnTo>
                      <a:pt x="1917725" y="3280566"/>
                    </a:lnTo>
                    <a:lnTo>
                      <a:pt x="1936129" y="3280566"/>
                    </a:lnTo>
                    <a:lnTo>
                      <a:pt x="1958658" y="3280566"/>
                    </a:lnTo>
                    <a:lnTo>
                      <a:pt x="1981187" y="3280249"/>
                    </a:lnTo>
                    <a:lnTo>
                      <a:pt x="2003399" y="3278980"/>
                    </a:lnTo>
                    <a:lnTo>
                      <a:pt x="2025928" y="3278029"/>
                    </a:lnTo>
                    <a:lnTo>
                      <a:pt x="2048140" y="3276443"/>
                    </a:lnTo>
                    <a:lnTo>
                      <a:pt x="2070034" y="3274222"/>
                    </a:lnTo>
                    <a:lnTo>
                      <a:pt x="2092246" y="3272002"/>
                    </a:lnTo>
                    <a:lnTo>
                      <a:pt x="2114458" y="3269464"/>
                    </a:lnTo>
                    <a:lnTo>
                      <a:pt x="2135718" y="3266609"/>
                    </a:lnTo>
                    <a:lnTo>
                      <a:pt x="2157295" y="3263437"/>
                    </a:lnTo>
                    <a:lnTo>
                      <a:pt x="2178237" y="3259313"/>
                    </a:lnTo>
                    <a:lnTo>
                      <a:pt x="2198545" y="3255507"/>
                    </a:lnTo>
                    <a:lnTo>
                      <a:pt x="2219170" y="3251066"/>
                    </a:lnTo>
                    <a:lnTo>
                      <a:pt x="2239161" y="3246307"/>
                    </a:lnTo>
                    <a:lnTo>
                      <a:pt x="2258517" y="3241232"/>
                    </a:lnTo>
                    <a:lnTo>
                      <a:pt x="2277555" y="3235839"/>
                    </a:lnTo>
                    <a:lnTo>
                      <a:pt x="2295959" y="3230130"/>
                    </a:lnTo>
                    <a:lnTo>
                      <a:pt x="2314046" y="3223785"/>
                    </a:lnTo>
                    <a:lnTo>
                      <a:pt x="2331498" y="3217441"/>
                    </a:lnTo>
                    <a:lnTo>
                      <a:pt x="2348316" y="3210780"/>
                    </a:lnTo>
                    <a:lnTo>
                      <a:pt x="2364498" y="3203801"/>
                    </a:lnTo>
                    <a:lnTo>
                      <a:pt x="2380047" y="3196188"/>
                    </a:lnTo>
                    <a:lnTo>
                      <a:pt x="2394643" y="3188575"/>
                    </a:lnTo>
                    <a:lnTo>
                      <a:pt x="2408605" y="3180645"/>
                    </a:lnTo>
                    <a:lnTo>
                      <a:pt x="2422249" y="3171763"/>
                    </a:lnTo>
                    <a:lnTo>
                      <a:pt x="2434307" y="3163198"/>
                    </a:lnTo>
                    <a:lnTo>
                      <a:pt x="2445730" y="3153999"/>
                    </a:lnTo>
                    <a:lnTo>
                      <a:pt x="2456518" y="3144800"/>
                    </a:lnTo>
                    <a:lnTo>
                      <a:pt x="2466355" y="3134966"/>
                    </a:lnTo>
                    <a:lnTo>
                      <a:pt x="2471115" y="3129574"/>
                    </a:lnTo>
                    <a:lnTo>
                      <a:pt x="2474922" y="3124498"/>
                    </a:lnTo>
                    <a:lnTo>
                      <a:pt x="2479365" y="3119423"/>
                    </a:lnTo>
                    <a:lnTo>
                      <a:pt x="2482855" y="3114347"/>
                    </a:lnTo>
                    <a:lnTo>
                      <a:pt x="2486346" y="3108955"/>
                    </a:lnTo>
                    <a:lnTo>
                      <a:pt x="2489519" y="3103562"/>
                    </a:lnTo>
                    <a:close/>
                    <a:moveTo>
                      <a:pt x="201789" y="3100564"/>
                    </a:moveTo>
                    <a:lnTo>
                      <a:pt x="201084" y="3105812"/>
                    </a:lnTo>
                    <a:lnTo>
                      <a:pt x="200819" y="3107046"/>
                    </a:lnTo>
                    <a:lnTo>
                      <a:pt x="201084" y="3105194"/>
                    </a:lnTo>
                    <a:lnTo>
                      <a:pt x="201789" y="3100564"/>
                    </a:lnTo>
                    <a:close/>
                    <a:moveTo>
                      <a:pt x="1260475" y="3095625"/>
                    </a:moveTo>
                    <a:lnTo>
                      <a:pt x="1262062" y="3101340"/>
                    </a:lnTo>
                    <a:lnTo>
                      <a:pt x="1263015" y="3106738"/>
                    </a:lnTo>
                    <a:lnTo>
                      <a:pt x="1263253" y="3110548"/>
                    </a:lnTo>
                    <a:lnTo>
                      <a:pt x="1262698" y="3106103"/>
                    </a:lnTo>
                    <a:lnTo>
                      <a:pt x="1261745" y="3100705"/>
                    </a:lnTo>
                    <a:lnTo>
                      <a:pt x="1260475" y="3095625"/>
                    </a:lnTo>
                    <a:close/>
                    <a:moveTo>
                      <a:pt x="1746773" y="3094566"/>
                    </a:moveTo>
                    <a:lnTo>
                      <a:pt x="1746773" y="3198013"/>
                    </a:lnTo>
                    <a:lnTo>
                      <a:pt x="1764563" y="3200227"/>
                    </a:lnTo>
                    <a:lnTo>
                      <a:pt x="1782671" y="3202758"/>
                    </a:lnTo>
                    <a:lnTo>
                      <a:pt x="1800780" y="3204656"/>
                    </a:lnTo>
                    <a:lnTo>
                      <a:pt x="1819841" y="3206238"/>
                    </a:lnTo>
                    <a:lnTo>
                      <a:pt x="1819841" y="3102791"/>
                    </a:lnTo>
                    <a:lnTo>
                      <a:pt x="1800780" y="3101210"/>
                    </a:lnTo>
                    <a:lnTo>
                      <a:pt x="1782671" y="3099312"/>
                    </a:lnTo>
                    <a:lnTo>
                      <a:pt x="1764563" y="3097097"/>
                    </a:lnTo>
                    <a:lnTo>
                      <a:pt x="1746773" y="3094566"/>
                    </a:lnTo>
                    <a:close/>
                    <a:moveTo>
                      <a:pt x="1600953" y="3061666"/>
                    </a:moveTo>
                    <a:lnTo>
                      <a:pt x="1600953" y="3166378"/>
                    </a:lnTo>
                    <a:lnTo>
                      <a:pt x="1618744" y="3171756"/>
                    </a:lnTo>
                    <a:lnTo>
                      <a:pt x="1636217" y="3176501"/>
                    </a:lnTo>
                    <a:lnTo>
                      <a:pt x="1654960" y="3180930"/>
                    </a:lnTo>
                    <a:lnTo>
                      <a:pt x="1673704" y="3185042"/>
                    </a:lnTo>
                    <a:lnTo>
                      <a:pt x="1673704" y="3080963"/>
                    </a:lnTo>
                    <a:lnTo>
                      <a:pt x="1654960" y="3076534"/>
                    </a:lnTo>
                    <a:lnTo>
                      <a:pt x="1636217" y="3071789"/>
                    </a:lnTo>
                    <a:lnTo>
                      <a:pt x="1618108" y="3066728"/>
                    </a:lnTo>
                    <a:lnTo>
                      <a:pt x="1600953" y="3061666"/>
                    </a:lnTo>
                    <a:close/>
                    <a:moveTo>
                      <a:pt x="3151360" y="3046095"/>
                    </a:moveTo>
                    <a:lnTo>
                      <a:pt x="3151360" y="3160713"/>
                    </a:lnTo>
                    <a:lnTo>
                      <a:pt x="3174848" y="3161665"/>
                    </a:lnTo>
                    <a:lnTo>
                      <a:pt x="3198972" y="3161665"/>
                    </a:lnTo>
                    <a:lnTo>
                      <a:pt x="3231983" y="3161348"/>
                    </a:lnTo>
                    <a:lnTo>
                      <a:pt x="3231983" y="3046413"/>
                    </a:lnTo>
                    <a:lnTo>
                      <a:pt x="3198972" y="3046730"/>
                    </a:lnTo>
                    <a:lnTo>
                      <a:pt x="3174848" y="3046413"/>
                    </a:lnTo>
                    <a:lnTo>
                      <a:pt x="3151360" y="3046095"/>
                    </a:lnTo>
                    <a:close/>
                    <a:moveTo>
                      <a:pt x="3815080" y="3040062"/>
                    </a:moveTo>
                    <a:lnTo>
                      <a:pt x="3816033" y="3047365"/>
                    </a:lnTo>
                    <a:lnTo>
                      <a:pt x="3816350" y="3054985"/>
                    </a:lnTo>
                    <a:lnTo>
                      <a:pt x="3816350" y="3206115"/>
                    </a:lnTo>
                    <a:lnTo>
                      <a:pt x="3816033" y="3206432"/>
                    </a:lnTo>
                    <a:lnTo>
                      <a:pt x="3815398" y="3214687"/>
                    </a:lnTo>
                    <a:lnTo>
                      <a:pt x="3814763" y="3220720"/>
                    </a:lnTo>
                    <a:lnTo>
                      <a:pt x="3813493" y="3226117"/>
                    </a:lnTo>
                    <a:lnTo>
                      <a:pt x="3811906" y="3231197"/>
                    </a:lnTo>
                    <a:lnTo>
                      <a:pt x="3810319" y="3236912"/>
                    </a:lnTo>
                    <a:lnTo>
                      <a:pt x="3808097" y="3242310"/>
                    </a:lnTo>
                    <a:lnTo>
                      <a:pt x="3805558" y="3248025"/>
                    </a:lnTo>
                    <a:lnTo>
                      <a:pt x="3803019" y="3253105"/>
                    </a:lnTo>
                    <a:lnTo>
                      <a:pt x="3799844" y="3258185"/>
                    </a:lnTo>
                    <a:lnTo>
                      <a:pt x="3796036" y="3263583"/>
                    </a:lnTo>
                    <a:lnTo>
                      <a:pt x="3792226" y="3268663"/>
                    </a:lnTo>
                    <a:lnTo>
                      <a:pt x="3788418" y="3274060"/>
                    </a:lnTo>
                    <a:lnTo>
                      <a:pt x="3783974" y="3278823"/>
                    </a:lnTo>
                    <a:lnTo>
                      <a:pt x="3779212" y="3283903"/>
                    </a:lnTo>
                    <a:lnTo>
                      <a:pt x="3774134" y="3288983"/>
                    </a:lnTo>
                    <a:lnTo>
                      <a:pt x="3768420" y="3293745"/>
                    </a:lnTo>
                    <a:lnTo>
                      <a:pt x="3763024" y="3298508"/>
                    </a:lnTo>
                    <a:lnTo>
                      <a:pt x="3750963" y="3307715"/>
                    </a:lnTo>
                    <a:lnTo>
                      <a:pt x="3737314" y="3317240"/>
                    </a:lnTo>
                    <a:lnTo>
                      <a:pt x="3722713" y="3326448"/>
                    </a:lnTo>
                    <a:lnTo>
                      <a:pt x="3707477" y="3335020"/>
                    </a:lnTo>
                    <a:lnTo>
                      <a:pt x="3690971" y="3343275"/>
                    </a:lnTo>
                    <a:lnTo>
                      <a:pt x="3673513" y="3351213"/>
                    </a:lnTo>
                    <a:lnTo>
                      <a:pt x="3655103" y="3359150"/>
                    </a:lnTo>
                    <a:lnTo>
                      <a:pt x="3635424" y="3366770"/>
                    </a:lnTo>
                    <a:lnTo>
                      <a:pt x="3615109" y="3373755"/>
                    </a:lnTo>
                    <a:lnTo>
                      <a:pt x="3593842" y="3380423"/>
                    </a:lnTo>
                    <a:lnTo>
                      <a:pt x="3571941" y="3386773"/>
                    </a:lnTo>
                    <a:lnTo>
                      <a:pt x="3549087" y="3392805"/>
                    </a:lnTo>
                    <a:lnTo>
                      <a:pt x="3525281" y="3398203"/>
                    </a:lnTo>
                    <a:lnTo>
                      <a:pt x="3501157" y="3403283"/>
                    </a:lnTo>
                    <a:lnTo>
                      <a:pt x="3476082" y="3408045"/>
                    </a:lnTo>
                    <a:lnTo>
                      <a:pt x="3450371" y="3411855"/>
                    </a:lnTo>
                    <a:lnTo>
                      <a:pt x="3424343" y="3415983"/>
                    </a:lnTo>
                    <a:lnTo>
                      <a:pt x="3397680" y="3419475"/>
                    </a:lnTo>
                    <a:lnTo>
                      <a:pt x="3370065" y="3422333"/>
                    </a:lnTo>
                    <a:lnTo>
                      <a:pt x="3341815" y="3424555"/>
                    </a:lnTo>
                    <a:lnTo>
                      <a:pt x="3313565" y="3426460"/>
                    </a:lnTo>
                    <a:lnTo>
                      <a:pt x="3284680" y="3427730"/>
                    </a:lnTo>
                    <a:lnTo>
                      <a:pt x="3255478" y="3428683"/>
                    </a:lnTo>
                    <a:lnTo>
                      <a:pt x="3225959" y="3429000"/>
                    </a:lnTo>
                    <a:lnTo>
                      <a:pt x="3195487" y="3428683"/>
                    </a:lnTo>
                    <a:lnTo>
                      <a:pt x="3165650" y="3427730"/>
                    </a:lnTo>
                    <a:lnTo>
                      <a:pt x="3136130" y="3426143"/>
                    </a:lnTo>
                    <a:lnTo>
                      <a:pt x="3106928" y="3424238"/>
                    </a:lnTo>
                    <a:lnTo>
                      <a:pt x="3078678" y="3422015"/>
                    </a:lnTo>
                    <a:lnTo>
                      <a:pt x="3050428" y="3418840"/>
                    </a:lnTo>
                    <a:lnTo>
                      <a:pt x="3022813" y="3415030"/>
                    </a:lnTo>
                    <a:lnTo>
                      <a:pt x="2996150" y="3411220"/>
                    </a:lnTo>
                    <a:lnTo>
                      <a:pt x="2970122" y="3406775"/>
                    </a:lnTo>
                    <a:lnTo>
                      <a:pt x="2944729" y="3402013"/>
                    </a:lnTo>
                    <a:lnTo>
                      <a:pt x="2919971" y="3396615"/>
                    </a:lnTo>
                    <a:lnTo>
                      <a:pt x="2895847" y="3390583"/>
                    </a:lnTo>
                    <a:lnTo>
                      <a:pt x="2872994" y="3384868"/>
                    </a:lnTo>
                    <a:lnTo>
                      <a:pt x="2850775" y="3378200"/>
                    </a:lnTo>
                    <a:lnTo>
                      <a:pt x="2829190" y="3370898"/>
                    </a:lnTo>
                    <a:lnTo>
                      <a:pt x="2808876" y="3363595"/>
                    </a:lnTo>
                    <a:lnTo>
                      <a:pt x="2789196" y="3355975"/>
                    </a:lnTo>
                    <a:lnTo>
                      <a:pt x="2770469" y="3347720"/>
                    </a:lnTo>
                    <a:lnTo>
                      <a:pt x="2753328" y="3339465"/>
                    </a:lnTo>
                    <a:lnTo>
                      <a:pt x="2736823" y="3330893"/>
                    </a:lnTo>
                    <a:lnTo>
                      <a:pt x="2721269" y="3321685"/>
                    </a:lnTo>
                    <a:lnTo>
                      <a:pt x="2706986" y="3312160"/>
                    </a:lnTo>
                    <a:lnTo>
                      <a:pt x="2693972" y="3302635"/>
                    </a:lnTo>
                    <a:lnTo>
                      <a:pt x="2688258" y="3297873"/>
                    </a:lnTo>
                    <a:lnTo>
                      <a:pt x="2682227" y="3292793"/>
                    </a:lnTo>
                    <a:lnTo>
                      <a:pt x="2676831" y="3287713"/>
                    </a:lnTo>
                    <a:lnTo>
                      <a:pt x="2671753" y="3282950"/>
                    </a:lnTo>
                    <a:lnTo>
                      <a:pt x="2666991" y="3277870"/>
                    </a:lnTo>
                    <a:lnTo>
                      <a:pt x="2662548" y="3272473"/>
                    </a:lnTo>
                    <a:lnTo>
                      <a:pt x="2658104" y="3267393"/>
                    </a:lnTo>
                    <a:lnTo>
                      <a:pt x="2654612" y="3261995"/>
                    </a:lnTo>
                    <a:lnTo>
                      <a:pt x="2651121" y="3256598"/>
                    </a:lnTo>
                    <a:lnTo>
                      <a:pt x="2647947" y="3251200"/>
                    </a:lnTo>
                    <a:lnTo>
                      <a:pt x="2645090" y="3245485"/>
                    </a:lnTo>
                    <a:lnTo>
                      <a:pt x="2642868" y="3240405"/>
                    </a:lnTo>
                    <a:lnTo>
                      <a:pt x="2640329" y="3234372"/>
                    </a:lnTo>
                    <a:lnTo>
                      <a:pt x="2638742" y="3228975"/>
                    </a:lnTo>
                    <a:lnTo>
                      <a:pt x="2637789" y="3223577"/>
                    </a:lnTo>
                    <a:lnTo>
                      <a:pt x="2636520" y="3217862"/>
                    </a:lnTo>
                    <a:lnTo>
                      <a:pt x="2636202" y="3212147"/>
                    </a:lnTo>
                    <a:lnTo>
                      <a:pt x="2635885" y="3206432"/>
                    </a:lnTo>
                    <a:lnTo>
                      <a:pt x="2635250" y="3206432"/>
                    </a:lnTo>
                    <a:lnTo>
                      <a:pt x="2635250" y="3097530"/>
                    </a:lnTo>
                    <a:lnTo>
                      <a:pt x="2646360" y="3105785"/>
                    </a:lnTo>
                    <a:lnTo>
                      <a:pt x="2657786" y="3114040"/>
                    </a:lnTo>
                    <a:lnTo>
                      <a:pt x="2670166" y="3121977"/>
                    </a:lnTo>
                    <a:lnTo>
                      <a:pt x="2683180" y="3129597"/>
                    </a:lnTo>
                    <a:lnTo>
                      <a:pt x="2696511" y="3136900"/>
                    </a:lnTo>
                    <a:lnTo>
                      <a:pt x="2710160" y="3144202"/>
                    </a:lnTo>
                    <a:lnTo>
                      <a:pt x="2724761" y="3151187"/>
                    </a:lnTo>
                    <a:lnTo>
                      <a:pt x="2740314" y="3157855"/>
                    </a:lnTo>
                    <a:lnTo>
                      <a:pt x="2755550" y="3164205"/>
                    </a:lnTo>
                    <a:lnTo>
                      <a:pt x="2771738" y="3170237"/>
                    </a:lnTo>
                    <a:lnTo>
                      <a:pt x="2788244" y="3176270"/>
                    </a:lnTo>
                    <a:lnTo>
                      <a:pt x="2805384" y="3181985"/>
                    </a:lnTo>
                    <a:lnTo>
                      <a:pt x="2822525" y="3187065"/>
                    </a:lnTo>
                    <a:lnTo>
                      <a:pt x="2840300" y="3192145"/>
                    </a:lnTo>
                    <a:lnTo>
                      <a:pt x="2858393" y="3196907"/>
                    </a:lnTo>
                    <a:lnTo>
                      <a:pt x="2877120" y="3201670"/>
                    </a:lnTo>
                    <a:lnTo>
                      <a:pt x="2895530" y="3205797"/>
                    </a:lnTo>
                    <a:lnTo>
                      <a:pt x="2914892" y="3209925"/>
                    </a:lnTo>
                    <a:lnTo>
                      <a:pt x="2934255" y="3213735"/>
                    </a:lnTo>
                    <a:lnTo>
                      <a:pt x="2953617" y="3217227"/>
                    </a:lnTo>
                    <a:lnTo>
                      <a:pt x="2973614" y="3220402"/>
                    </a:lnTo>
                    <a:lnTo>
                      <a:pt x="2993294" y="3222942"/>
                    </a:lnTo>
                    <a:lnTo>
                      <a:pt x="3013926" y="3225800"/>
                    </a:lnTo>
                    <a:lnTo>
                      <a:pt x="3033923" y="3228340"/>
                    </a:lnTo>
                    <a:lnTo>
                      <a:pt x="3054555" y="3230245"/>
                    </a:lnTo>
                    <a:lnTo>
                      <a:pt x="3074869" y="3232150"/>
                    </a:lnTo>
                    <a:lnTo>
                      <a:pt x="3095819" y="3233737"/>
                    </a:lnTo>
                    <a:lnTo>
                      <a:pt x="3116451" y="3235007"/>
                    </a:lnTo>
                    <a:lnTo>
                      <a:pt x="3137400" y="3235960"/>
                    </a:lnTo>
                    <a:lnTo>
                      <a:pt x="3158032" y="3236595"/>
                    </a:lnTo>
                    <a:lnTo>
                      <a:pt x="3178981" y="3237230"/>
                    </a:lnTo>
                    <a:lnTo>
                      <a:pt x="3199613" y="3237230"/>
                    </a:lnTo>
                    <a:lnTo>
                      <a:pt x="3224372" y="3236912"/>
                    </a:lnTo>
                    <a:lnTo>
                      <a:pt x="3249765" y="3236595"/>
                    </a:lnTo>
                    <a:lnTo>
                      <a:pt x="3274523" y="3235325"/>
                    </a:lnTo>
                    <a:lnTo>
                      <a:pt x="3299282" y="3234055"/>
                    </a:lnTo>
                    <a:lnTo>
                      <a:pt x="3324040" y="3232150"/>
                    </a:lnTo>
                    <a:lnTo>
                      <a:pt x="3348481" y="3230245"/>
                    </a:lnTo>
                    <a:lnTo>
                      <a:pt x="3372922" y="3227387"/>
                    </a:lnTo>
                    <a:lnTo>
                      <a:pt x="3397680" y="3224530"/>
                    </a:lnTo>
                    <a:lnTo>
                      <a:pt x="3421486" y="3221355"/>
                    </a:lnTo>
                    <a:lnTo>
                      <a:pt x="3445292" y="3217545"/>
                    </a:lnTo>
                    <a:lnTo>
                      <a:pt x="3468464" y="3213735"/>
                    </a:lnTo>
                    <a:lnTo>
                      <a:pt x="3491635" y="3208972"/>
                    </a:lnTo>
                    <a:lnTo>
                      <a:pt x="3514171" y="3204210"/>
                    </a:lnTo>
                    <a:lnTo>
                      <a:pt x="3536390" y="3199130"/>
                    </a:lnTo>
                    <a:lnTo>
                      <a:pt x="3557974" y="3193097"/>
                    </a:lnTo>
                    <a:lnTo>
                      <a:pt x="3579241" y="3187065"/>
                    </a:lnTo>
                    <a:lnTo>
                      <a:pt x="3599873" y="3180715"/>
                    </a:lnTo>
                    <a:lnTo>
                      <a:pt x="3619870" y="3174047"/>
                    </a:lnTo>
                    <a:lnTo>
                      <a:pt x="3639233" y="3167062"/>
                    </a:lnTo>
                    <a:lnTo>
                      <a:pt x="3657643" y="3159442"/>
                    </a:lnTo>
                    <a:lnTo>
                      <a:pt x="3676053" y="3151505"/>
                    </a:lnTo>
                    <a:lnTo>
                      <a:pt x="3692876" y="3143250"/>
                    </a:lnTo>
                    <a:lnTo>
                      <a:pt x="3709381" y="3134677"/>
                    </a:lnTo>
                    <a:lnTo>
                      <a:pt x="3724935" y="3125470"/>
                    </a:lnTo>
                    <a:lnTo>
                      <a:pt x="3739853" y="3116262"/>
                    </a:lnTo>
                    <a:lnTo>
                      <a:pt x="3753502" y="3106420"/>
                    </a:lnTo>
                    <a:lnTo>
                      <a:pt x="3766198" y="3096577"/>
                    </a:lnTo>
                    <a:lnTo>
                      <a:pt x="3772547" y="3090862"/>
                    </a:lnTo>
                    <a:lnTo>
                      <a:pt x="3777943" y="3085782"/>
                    </a:lnTo>
                    <a:lnTo>
                      <a:pt x="3783656" y="3080385"/>
                    </a:lnTo>
                    <a:lnTo>
                      <a:pt x="3789052" y="3074670"/>
                    </a:lnTo>
                    <a:lnTo>
                      <a:pt x="3793814" y="3069272"/>
                    </a:lnTo>
                    <a:lnTo>
                      <a:pt x="3798575" y="3063557"/>
                    </a:lnTo>
                    <a:lnTo>
                      <a:pt x="3803336" y="3057842"/>
                    </a:lnTo>
                    <a:lnTo>
                      <a:pt x="3807145" y="3051810"/>
                    </a:lnTo>
                    <a:lnTo>
                      <a:pt x="3811271" y="3045777"/>
                    </a:lnTo>
                    <a:lnTo>
                      <a:pt x="3815080" y="3040062"/>
                    </a:lnTo>
                    <a:close/>
                    <a:moveTo>
                      <a:pt x="2989478" y="3031808"/>
                    </a:moveTo>
                    <a:lnTo>
                      <a:pt x="2989478" y="3147378"/>
                    </a:lnTo>
                    <a:lnTo>
                      <a:pt x="3009158" y="3149918"/>
                    </a:lnTo>
                    <a:lnTo>
                      <a:pt x="3029472" y="3152140"/>
                    </a:lnTo>
                    <a:lnTo>
                      <a:pt x="3049469" y="3154363"/>
                    </a:lnTo>
                    <a:lnTo>
                      <a:pt x="3070419" y="3155950"/>
                    </a:lnTo>
                    <a:lnTo>
                      <a:pt x="3070419" y="3041333"/>
                    </a:lnTo>
                    <a:lnTo>
                      <a:pt x="3049469" y="3039428"/>
                    </a:lnTo>
                    <a:lnTo>
                      <a:pt x="3029472" y="3036888"/>
                    </a:lnTo>
                    <a:lnTo>
                      <a:pt x="3009158" y="3034665"/>
                    </a:lnTo>
                    <a:lnTo>
                      <a:pt x="2989478" y="3031808"/>
                    </a:lnTo>
                    <a:close/>
                    <a:moveTo>
                      <a:pt x="2402802" y="3022755"/>
                    </a:moveTo>
                    <a:lnTo>
                      <a:pt x="2397719" y="3026235"/>
                    </a:lnTo>
                    <a:lnTo>
                      <a:pt x="2391365" y="3029398"/>
                    </a:lnTo>
                    <a:lnTo>
                      <a:pt x="2383740" y="3032878"/>
                    </a:lnTo>
                    <a:lnTo>
                      <a:pt x="2376433" y="3036042"/>
                    </a:lnTo>
                    <a:lnTo>
                      <a:pt x="2360867" y="3042369"/>
                    </a:lnTo>
                    <a:lnTo>
                      <a:pt x="2347841" y="3047114"/>
                    </a:lnTo>
                    <a:lnTo>
                      <a:pt x="2347841" y="3137274"/>
                    </a:lnTo>
                    <a:lnTo>
                      <a:pt x="2355784" y="3133794"/>
                    </a:lnTo>
                    <a:lnTo>
                      <a:pt x="2363408" y="3129681"/>
                    </a:lnTo>
                    <a:lnTo>
                      <a:pt x="2371033" y="3125252"/>
                    </a:lnTo>
                    <a:lnTo>
                      <a:pt x="2378340" y="3120507"/>
                    </a:lnTo>
                    <a:lnTo>
                      <a:pt x="2385329" y="3115762"/>
                    </a:lnTo>
                    <a:lnTo>
                      <a:pt x="2391683" y="3111017"/>
                    </a:lnTo>
                    <a:lnTo>
                      <a:pt x="2397719" y="3106271"/>
                    </a:lnTo>
                    <a:lnTo>
                      <a:pt x="2402802" y="3101526"/>
                    </a:lnTo>
                    <a:lnTo>
                      <a:pt x="2402802" y="3022755"/>
                    </a:lnTo>
                    <a:close/>
                    <a:moveTo>
                      <a:pt x="698500" y="3017837"/>
                    </a:moveTo>
                    <a:lnTo>
                      <a:pt x="698500" y="3086100"/>
                    </a:lnTo>
                    <a:lnTo>
                      <a:pt x="684586" y="3083595"/>
                    </a:lnTo>
                    <a:lnTo>
                      <a:pt x="667825" y="3079838"/>
                    </a:lnTo>
                    <a:lnTo>
                      <a:pt x="659920" y="3077959"/>
                    </a:lnTo>
                    <a:lnTo>
                      <a:pt x="652962" y="3076393"/>
                    </a:lnTo>
                    <a:lnTo>
                      <a:pt x="646321" y="3074201"/>
                    </a:lnTo>
                    <a:lnTo>
                      <a:pt x="640313" y="3071696"/>
                    </a:lnTo>
                    <a:lnTo>
                      <a:pt x="634305" y="3069191"/>
                    </a:lnTo>
                    <a:lnTo>
                      <a:pt x="629245" y="3065433"/>
                    </a:lnTo>
                    <a:lnTo>
                      <a:pt x="626082" y="3063555"/>
                    </a:lnTo>
                    <a:lnTo>
                      <a:pt x="623869" y="3061363"/>
                    </a:lnTo>
                    <a:lnTo>
                      <a:pt x="622288" y="3058545"/>
                    </a:lnTo>
                    <a:lnTo>
                      <a:pt x="620706" y="3056353"/>
                    </a:lnTo>
                    <a:lnTo>
                      <a:pt x="619441" y="3053534"/>
                    </a:lnTo>
                    <a:lnTo>
                      <a:pt x="619125" y="3051029"/>
                    </a:lnTo>
                    <a:lnTo>
                      <a:pt x="619125" y="3048524"/>
                    </a:lnTo>
                    <a:lnTo>
                      <a:pt x="619441" y="3046019"/>
                    </a:lnTo>
                    <a:lnTo>
                      <a:pt x="620390" y="3043514"/>
                    </a:lnTo>
                    <a:lnTo>
                      <a:pt x="621971" y="3041009"/>
                    </a:lnTo>
                    <a:lnTo>
                      <a:pt x="623553" y="3038817"/>
                    </a:lnTo>
                    <a:lnTo>
                      <a:pt x="625766" y="3036312"/>
                    </a:lnTo>
                    <a:lnTo>
                      <a:pt x="628296" y="3034433"/>
                    </a:lnTo>
                    <a:lnTo>
                      <a:pt x="631142" y="3032555"/>
                    </a:lnTo>
                    <a:lnTo>
                      <a:pt x="634937" y="3030676"/>
                    </a:lnTo>
                    <a:lnTo>
                      <a:pt x="638732" y="3029110"/>
                    </a:lnTo>
                    <a:lnTo>
                      <a:pt x="645057" y="3026605"/>
                    </a:lnTo>
                    <a:lnTo>
                      <a:pt x="651697" y="3024726"/>
                    </a:lnTo>
                    <a:lnTo>
                      <a:pt x="658655" y="3023161"/>
                    </a:lnTo>
                    <a:lnTo>
                      <a:pt x="666244" y="3021595"/>
                    </a:lnTo>
                    <a:lnTo>
                      <a:pt x="674150" y="3020342"/>
                    </a:lnTo>
                    <a:lnTo>
                      <a:pt x="682056" y="3019403"/>
                    </a:lnTo>
                    <a:lnTo>
                      <a:pt x="698500" y="3017837"/>
                    </a:lnTo>
                    <a:close/>
                    <a:moveTo>
                      <a:pt x="2827597" y="2994977"/>
                    </a:moveTo>
                    <a:lnTo>
                      <a:pt x="2827597" y="3112135"/>
                    </a:lnTo>
                    <a:lnTo>
                      <a:pt x="2846959" y="3117850"/>
                    </a:lnTo>
                    <a:lnTo>
                      <a:pt x="2866956" y="3123248"/>
                    </a:lnTo>
                    <a:lnTo>
                      <a:pt x="2887588" y="3128010"/>
                    </a:lnTo>
                    <a:lnTo>
                      <a:pt x="2908220" y="3132773"/>
                    </a:lnTo>
                    <a:lnTo>
                      <a:pt x="2908220" y="3016885"/>
                    </a:lnTo>
                    <a:lnTo>
                      <a:pt x="2887588" y="3011805"/>
                    </a:lnTo>
                    <a:lnTo>
                      <a:pt x="2866956" y="3006725"/>
                    </a:lnTo>
                    <a:lnTo>
                      <a:pt x="2846959" y="3001010"/>
                    </a:lnTo>
                    <a:lnTo>
                      <a:pt x="2827597" y="2994977"/>
                    </a:lnTo>
                    <a:close/>
                    <a:moveTo>
                      <a:pt x="1455133" y="2986375"/>
                    </a:moveTo>
                    <a:lnTo>
                      <a:pt x="1455133" y="3092352"/>
                    </a:lnTo>
                    <a:lnTo>
                      <a:pt x="1457675" y="3094883"/>
                    </a:lnTo>
                    <a:lnTo>
                      <a:pt x="1460216" y="3097730"/>
                    </a:lnTo>
                    <a:lnTo>
                      <a:pt x="1466888" y="3103741"/>
                    </a:lnTo>
                    <a:lnTo>
                      <a:pt x="1475466" y="3110068"/>
                    </a:lnTo>
                    <a:lnTo>
                      <a:pt x="1484679" y="3116078"/>
                    </a:lnTo>
                    <a:lnTo>
                      <a:pt x="1495162" y="3122405"/>
                    </a:lnTo>
                    <a:lnTo>
                      <a:pt x="1505964" y="3128732"/>
                    </a:lnTo>
                    <a:lnTo>
                      <a:pt x="1517083" y="3134743"/>
                    </a:lnTo>
                    <a:lnTo>
                      <a:pt x="1528202" y="3139804"/>
                    </a:lnTo>
                    <a:lnTo>
                      <a:pt x="1528202" y="3033195"/>
                    </a:lnTo>
                    <a:lnTo>
                      <a:pt x="1517083" y="3027817"/>
                    </a:lnTo>
                    <a:lnTo>
                      <a:pt x="1506917" y="3022122"/>
                    </a:lnTo>
                    <a:lnTo>
                      <a:pt x="1497068" y="3016428"/>
                    </a:lnTo>
                    <a:lnTo>
                      <a:pt x="1487538" y="3010734"/>
                    </a:lnTo>
                    <a:lnTo>
                      <a:pt x="1478960" y="3005039"/>
                    </a:lnTo>
                    <a:lnTo>
                      <a:pt x="1470700" y="2998712"/>
                    </a:lnTo>
                    <a:lnTo>
                      <a:pt x="1462758" y="2992702"/>
                    </a:lnTo>
                    <a:lnTo>
                      <a:pt x="1455133" y="2986375"/>
                    </a:lnTo>
                    <a:close/>
                    <a:moveTo>
                      <a:pt x="711352" y="2965750"/>
                    </a:moveTo>
                    <a:lnTo>
                      <a:pt x="709129" y="2966067"/>
                    </a:lnTo>
                    <a:lnTo>
                      <a:pt x="706270" y="2966384"/>
                    </a:lnTo>
                    <a:lnTo>
                      <a:pt x="704047" y="2966702"/>
                    </a:lnTo>
                    <a:lnTo>
                      <a:pt x="701824" y="2967653"/>
                    </a:lnTo>
                    <a:lnTo>
                      <a:pt x="700236" y="2968288"/>
                    </a:lnTo>
                    <a:lnTo>
                      <a:pt x="699283" y="2969556"/>
                    </a:lnTo>
                    <a:lnTo>
                      <a:pt x="698330" y="2970191"/>
                    </a:lnTo>
                    <a:lnTo>
                      <a:pt x="698012" y="2971459"/>
                    </a:lnTo>
                    <a:lnTo>
                      <a:pt x="698012" y="2990491"/>
                    </a:lnTo>
                    <a:lnTo>
                      <a:pt x="683085" y="2991760"/>
                    </a:lnTo>
                    <a:lnTo>
                      <a:pt x="667839" y="2993346"/>
                    </a:lnTo>
                    <a:lnTo>
                      <a:pt x="653865" y="2995249"/>
                    </a:lnTo>
                    <a:lnTo>
                      <a:pt x="639890" y="2997786"/>
                    </a:lnTo>
                    <a:lnTo>
                      <a:pt x="626550" y="3000641"/>
                    </a:lnTo>
                    <a:lnTo>
                      <a:pt x="613846" y="3004130"/>
                    </a:lnTo>
                    <a:lnTo>
                      <a:pt x="602094" y="3007619"/>
                    </a:lnTo>
                    <a:lnTo>
                      <a:pt x="590978" y="3012060"/>
                    </a:lnTo>
                    <a:lnTo>
                      <a:pt x="583673" y="3015549"/>
                    </a:lnTo>
                    <a:lnTo>
                      <a:pt x="576368" y="3019355"/>
                    </a:lnTo>
                    <a:lnTo>
                      <a:pt x="570015" y="3023162"/>
                    </a:lnTo>
                    <a:lnTo>
                      <a:pt x="564616" y="3026968"/>
                    </a:lnTo>
                    <a:lnTo>
                      <a:pt x="559852" y="3031092"/>
                    </a:lnTo>
                    <a:lnTo>
                      <a:pt x="556041" y="3035215"/>
                    </a:lnTo>
                    <a:lnTo>
                      <a:pt x="552865" y="3039656"/>
                    </a:lnTo>
                    <a:lnTo>
                      <a:pt x="550324" y="3044096"/>
                    </a:lnTo>
                    <a:lnTo>
                      <a:pt x="548736" y="3048854"/>
                    </a:lnTo>
                    <a:lnTo>
                      <a:pt x="547783" y="3052978"/>
                    </a:lnTo>
                    <a:lnTo>
                      <a:pt x="547783" y="3057736"/>
                    </a:lnTo>
                    <a:lnTo>
                      <a:pt x="548736" y="3062176"/>
                    </a:lnTo>
                    <a:lnTo>
                      <a:pt x="550324" y="3066617"/>
                    </a:lnTo>
                    <a:lnTo>
                      <a:pt x="552865" y="3070741"/>
                    </a:lnTo>
                    <a:lnTo>
                      <a:pt x="556358" y="3075181"/>
                    </a:lnTo>
                    <a:lnTo>
                      <a:pt x="560805" y="3079622"/>
                    </a:lnTo>
                    <a:lnTo>
                      <a:pt x="564934" y="3083111"/>
                    </a:lnTo>
                    <a:lnTo>
                      <a:pt x="570015" y="3086917"/>
                    </a:lnTo>
                    <a:lnTo>
                      <a:pt x="576050" y="3090089"/>
                    </a:lnTo>
                    <a:lnTo>
                      <a:pt x="582720" y="3093578"/>
                    </a:lnTo>
                    <a:lnTo>
                      <a:pt x="589390" y="3096433"/>
                    </a:lnTo>
                    <a:lnTo>
                      <a:pt x="597012" y="3099288"/>
                    </a:lnTo>
                    <a:lnTo>
                      <a:pt x="605270" y="3101825"/>
                    </a:lnTo>
                    <a:lnTo>
                      <a:pt x="613528" y="3104046"/>
                    </a:lnTo>
                    <a:lnTo>
                      <a:pt x="645607" y="3110707"/>
                    </a:lnTo>
                    <a:lnTo>
                      <a:pt x="698012" y="3121808"/>
                    </a:lnTo>
                    <a:lnTo>
                      <a:pt x="698012" y="3203010"/>
                    </a:lnTo>
                    <a:lnTo>
                      <a:pt x="684673" y="3201424"/>
                    </a:lnTo>
                    <a:lnTo>
                      <a:pt x="672286" y="3199203"/>
                    </a:lnTo>
                    <a:lnTo>
                      <a:pt x="657993" y="3196983"/>
                    </a:lnTo>
                    <a:lnTo>
                      <a:pt x="643066" y="3193494"/>
                    </a:lnTo>
                    <a:lnTo>
                      <a:pt x="629409" y="3189370"/>
                    </a:lnTo>
                    <a:lnTo>
                      <a:pt x="617022" y="3185247"/>
                    </a:lnTo>
                    <a:lnTo>
                      <a:pt x="613846" y="3183978"/>
                    </a:lnTo>
                    <a:lnTo>
                      <a:pt x="610670" y="3182709"/>
                    </a:lnTo>
                    <a:lnTo>
                      <a:pt x="608129" y="3181441"/>
                    </a:lnTo>
                    <a:lnTo>
                      <a:pt x="608446" y="3181441"/>
                    </a:lnTo>
                    <a:lnTo>
                      <a:pt x="608129" y="3181123"/>
                    </a:lnTo>
                    <a:lnTo>
                      <a:pt x="604317" y="3179220"/>
                    </a:lnTo>
                    <a:lnTo>
                      <a:pt x="602412" y="3177951"/>
                    </a:lnTo>
                    <a:lnTo>
                      <a:pt x="600506" y="3177000"/>
                    </a:lnTo>
                    <a:lnTo>
                      <a:pt x="595424" y="3175731"/>
                    </a:lnTo>
                    <a:lnTo>
                      <a:pt x="590343" y="3174780"/>
                    </a:lnTo>
                    <a:lnTo>
                      <a:pt x="584308" y="3174780"/>
                    </a:lnTo>
                    <a:lnTo>
                      <a:pt x="578273" y="3175414"/>
                    </a:lnTo>
                    <a:lnTo>
                      <a:pt x="572556" y="3176048"/>
                    </a:lnTo>
                    <a:lnTo>
                      <a:pt x="566522" y="3177634"/>
                    </a:lnTo>
                    <a:lnTo>
                      <a:pt x="560805" y="3179220"/>
                    </a:lnTo>
                    <a:lnTo>
                      <a:pt x="555405" y="3181123"/>
                    </a:lnTo>
                    <a:lnTo>
                      <a:pt x="551277" y="3183661"/>
                    </a:lnTo>
                    <a:lnTo>
                      <a:pt x="547148" y="3185881"/>
                    </a:lnTo>
                    <a:lnTo>
                      <a:pt x="544607" y="3188736"/>
                    </a:lnTo>
                    <a:lnTo>
                      <a:pt x="543336" y="3190005"/>
                    </a:lnTo>
                    <a:lnTo>
                      <a:pt x="542383" y="3190956"/>
                    </a:lnTo>
                    <a:lnTo>
                      <a:pt x="542066" y="3192542"/>
                    </a:lnTo>
                    <a:lnTo>
                      <a:pt x="542066" y="3193811"/>
                    </a:lnTo>
                    <a:lnTo>
                      <a:pt x="542066" y="3195080"/>
                    </a:lnTo>
                    <a:lnTo>
                      <a:pt x="543019" y="3196031"/>
                    </a:lnTo>
                    <a:lnTo>
                      <a:pt x="543654" y="3197300"/>
                    </a:lnTo>
                    <a:lnTo>
                      <a:pt x="545242" y="3198569"/>
                    </a:lnTo>
                    <a:lnTo>
                      <a:pt x="550959" y="3202058"/>
                    </a:lnTo>
                    <a:lnTo>
                      <a:pt x="557629" y="3205547"/>
                    </a:lnTo>
                    <a:lnTo>
                      <a:pt x="564299" y="3208719"/>
                    </a:lnTo>
                    <a:lnTo>
                      <a:pt x="572239" y="3211891"/>
                    </a:lnTo>
                    <a:lnTo>
                      <a:pt x="580497" y="3214746"/>
                    </a:lnTo>
                    <a:lnTo>
                      <a:pt x="589072" y="3216966"/>
                    </a:lnTo>
                    <a:lnTo>
                      <a:pt x="598600" y="3219821"/>
                    </a:lnTo>
                    <a:lnTo>
                      <a:pt x="608446" y="3221724"/>
                    </a:lnTo>
                    <a:lnTo>
                      <a:pt x="618610" y="3223627"/>
                    </a:lnTo>
                    <a:lnTo>
                      <a:pt x="629409" y="3225847"/>
                    </a:lnTo>
                    <a:lnTo>
                      <a:pt x="651324" y="3229019"/>
                    </a:lnTo>
                    <a:lnTo>
                      <a:pt x="674192" y="3230923"/>
                    </a:lnTo>
                    <a:lnTo>
                      <a:pt x="698012" y="3232509"/>
                    </a:lnTo>
                    <a:lnTo>
                      <a:pt x="698012" y="3251223"/>
                    </a:lnTo>
                    <a:lnTo>
                      <a:pt x="698330" y="3252492"/>
                    </a:lnTo>
                    <a:lnTo>
                      <a:pt x="699283" y="3253443"/>
                    </a:lnTo>
                    <a:lnTo>
                      <a:pt x="700236" y="3254395"/>
                    </a:lnTo>
                    <a:lnTo>
                      <a:pt x="701824" y="3255346"/>
                    </a:lnTo>
                    <a:lnTo>
                      <a:pt x="704047" y="3255981"/>
                    </a:lnTo>
                    <a:lnTo>
                      <a:pt x="706270" y="3256298"/>
                    </a:lnTo>
                    <a:lnTo>
                      <a:pt x="709129" y="3256932"/>
                    </a:lnTo>
                    <a:lnTo>
                      <a:pt x="711352" y="3257249"/>
                    </a:lnTo>
                    <a:lnTo>
                      <a:pt x="758358" y="3257249"/>
                    </a:lnTo>
                    <a:lnTo>
                      <a:pt x="760581" y="3256932"/>
                    </a:lnTo>
                    <a:lnTo>
                      <a:pt x="763440" y="3256298"/>
                    </a:lnTo>
                    <a:lnTo>
                      <a:pt x="765345" y="3255981"/>
                    </a:lnTo>
                    <a:lnTo>
                      <a:pt x="767886" y="3255346"/>
                    </a:lnTo>
                    <a:lnTo>
                      <a:pt x="769474" y="3254395"/>
                    </a:lnTo>
                    <a:lnTo>
                      <a:pt x="770427" y="3253443"/>
                    </a:lnTo>
                    <a:lnTo>
                      <a:pt x="771380" y="3252492"/>
                    </a:lnTo>
                    <a:lnTo>
                      <a:pt x="771698" y="3251223"/>
                    </a:lnTo>
                    <a:lnTo>
                      <a:pt x="771698" y="3231874"/>
                    </a:lnTo>
                    <a:lnTo>
                      <a:pt x="786308" y="3230923"/>
                    </a:lnTo>
                    <a:lnTo>
                      <a:pt x="800600" y="3229654"/>
                    </a:lnTo>
                    <a:lnTo>
                      <a:pt x="814257" y="3228068"/>
                    </a:lnTo>
                    <a:lnTo>
                      <a:pt x="827279" y="3226165"/>
                    </a:lnTo>
                    <a:lnTo>
                      <a:pt x="839984" y="3223627"/>
                    </a:lnTo>
                    <a:lnTo>
                      <a:pt x="851418" y="3221090"/>
                    </a:lnTo>
                    <a:lnTo>
                      <a:pt x="862534" y="3217918"/>
                    </a:lnTo>
                    <a:lnTo>
                      <a:pt x="872062" y="3214746"/>
                    </a:lnTo>
                    <a:lnTo>
                      <a:pt x="880002" y="3211257"/>
                    </a:lnTo>
                    <a:lnTo>
                      <a:pt x="886990" y="3208085"/>
                    </a:lnTo>
                    <a:lnTo>
                      <a:pt x="893660" y="3204278"/>
                    </a:lnTo>
                    <a:lnTo>
                      <a:pt x="899694" y="3200472"/>
                    </a:lnTo>
                    <a:lnTo>
                      <a:pt x="904776" y="3196666"/>
                    </a:lnTo>
                    <a:lnTo>
                      <a:pt x="909540" y="3192542"/>
                    </a:lnTo>
                    <a:lnTo>
                      <a:pt x="913352" y="3188419"/>
                    </a:lnTo>
                    <a:lnTo>
                      <a:pt x="916528" y="3184295"/>
                    </a:lnTo>
                    <a:lnTo>
                      <a:pt x="919069" y="3179855"/>
                    </a:lnTo>
                    <a:lnTo>
                      <a:pt x="920657" y="3175414"/>
                    </a:lnTo>
                    <a:lnTo>
                      <a:pt x="921609" y="3170973"/>
                    </a:lnTo>
                    <a:lnTo>
                      <a:pt x="921927" y="3166533"/>
                    </a:lnTo>
                    <a:lnTo>
                      <a:pt x="921292" y="3161775"/>
                    </a:lnTo>
                    <a:lnTo>
                      <a:pt x="920021" y="3157651"/>
                    </a:lnTo>
                    <a:lnTo>
                      <a:pt x="917798" y="3153210"/>
                    </a:lnTo>
                    <a:lnTo>
                      <a:pt x="914622" y="3148453"/>
                    </a:lnTo>
                    <a:lnTo>
                      <a:pt x="912716" y="3146549"/>
                    </a:lnTo>
                    <a:lnTo>
                      <a:pt x="910493" y="3144012"/>
                    </a:lnTo>
                    <a:lnTo>
                      <a:pt x="905411" y="3139888"/>
                    </a:lnTo>
                    <a:lnTo>
                      <a:pt x="899059" y="3135765"/>
                    </a:lnTo>
                    <a:lnTo>
                      <a:pt x="892389" y="3132276"/>
                    </a:lnTo>
                    <a:lnTo>
                      <a:pt x="884449" y="3128787"/>
                    </a:lnTo>
                    <a:lnTo>
                      <a:pt x="876191" y="3125615"/>
                    </a:lnTo>
                    <a:lnTo>
                      <a:pt x="867298" y="3122443"/>
                    </a:lnTo>
                    <a:lnTo>
                      <a:pt x="857452" y="3119588"/>
                    </a:lnTo>
                    <a:lnTo>
                      <a:pt x="847606" y="3117051"/>
                    </a:lnTo>
                    <a:lnTo>
                      <a:pt x="836808" y="3114196"/>
                    </a:lnTo>
                    <a:lnTo>
                      <a:pt x="815528" y="3109438"/>
                    </a:lnTo>
                    <a:lnTo>
                      <a:pt x="793613" y="3104997"/>
                    </a:lnTo>
                    <a:lnTo>
                      <a:pt x="771698" y="3101191"/>
                    </a:lnTo>
                    <a:lnTo>
                      <a:pt x="771698" y="3019673"/>
                    </a:lnTo>
                    <a:lnTo>
                      <a:pt x="790754" y="3021893"/>
                    </a:lnTo>
                    <a:lnTo>
                      <a:pt x="797742" y="3023162"/>
                    </a:lnTo>
                    <a:lnTo>
                      <a:pt x="805047" y="3024748"/>
                    </a:lnTo>
                    <a:lnTo>
                      <a:pt x="819974" y="3028554"/>
                    </a:lnTo>
                    <a:lnTo>
                      <a:pt x="834584" y="3033312"/>
                    </a:lnTo>
                    <a:lnTo>
                      <a:pt x="846336" y="3037435"/>
                    </a:lnTo>
                    <a:lnTo>
                      <a:pt x="853006" y="3039973"/>
                    </a:lnTo>
                    <a:lnTo>
                      <a:pt x="855547" y="3041242"/>
                    </a:lnTo>
                    <a:lnTo>
                      <a:pt x="859358" y="3043779"/>
                    </a:lnTo>
                    <a:lnTo>
                      <a:pt x="861264" y="3044731"/>
                    </a:lnTo>
                    <a:lnTo>
                      <a:pt x="863169" y="3046000"/>
                    </a:lnTo>
                    <a:lnTo>
                      <a:pt x="867933" y="3047268"/>
                    </a:lnTo>
                    <a:lnTo>
                      <a:pt x="873650" y="3047903"/>
                    </a:lnTo>
                    <a:lnTo>
                      <a:pt x="879367" y="3048220"/>
                    </a:lnTo>
                    <a:lnTo>
                      <a:pt x="885402" y="3047586"/>
                    </a:lnTo>
                    <a:lnTo>
                      <a:pt x="891436" y="3046634"/>
                    </a:lnTo>
                    <a:lnTo>
                      <a:pt x="897153" y="3045682"/>
                    </a:lnTo>
                    <a:lnTo>
                      <a:pt x="902870" y="3043779"/>
                    </a:lnTo>
                    <a:lnTo>
                      <a:pt x="907952" y="3041559"/>
                    </a:lnTo>
                    <a:lnTo>
                      <a:pt x="912716" y="3039339"/>
                    </a:lnTo>
                    <a:lnTo>
                      <a:pt x="916528" y="3036801"/>
                    </a:lnTo>
                    <a:lnTo>
                      <a:pt x="919386" y="3034263"/>
                    </a:lnTo>
                    <a:lnTo>
                      <a:pt x="920657" y="3032995"/>
                    </a:lnTo>
                    <a:lnTo>
                      <a:pt x="921292" y="3031726"/>
                    </a:lnTo>
                    <a:lnTo>
                      <a:pt x="921609" y="3030140"/>
                    </a:lnTo>
                    <a:lnTo>
                      <a:pt x="921609" y="3029188"/>
                    </a:lnTo>
                    <a:lnTo>
                      <a:pt x="921292" y="3027920"/>
                    </a:lnTo>
                    <a:lnTo>
                      <a:pt x="920974" y="3026651"/>
                    </a:lnTo>
                    <a:lnTo>
                      <a:pt x="919704" y="3025382"/>
                    </a:lnTo>
                    <a:lnTo>
                      <a:pt x="918433" y="3024431"/>
                    </a:lnTo>
                    <a:lnTo>
                      <a:pt x="914304" y="3021576"/>
                    </a:lnTo>
                    <a:lnTo>
                      <a:pt x="909540" y="3018721"/>
                    </a:lnTo>
                    <a:lnTo>
                      <a:pt x="903823" y="3016501"/>
                    </a:lnTo>
                    <a:lnTo>
                      <a:pt x="898424" y="3013963"/>
                    </a:lnTo>
                    <a:lnTo>
                      <a:pt x="885402" y="3009205"/>
                    </a:lnTo>
                    <a:lnTo>
                      <a:pt x="871109" y="3005082"/>
                    </a:lnTo>
                    <a:lnTo>
                      <a:pt x="856182" y="3000958"/>
                    </a:lnTo>
                    <a:lnTo>
                      <a:pt x="840936" y="2997469"/>
                    </a:lnTo>
                    <a:lnTo>
                      <a:pt x="825374" y="2994614"/>
                    </a:lnTo>
                    <a:lnTo>
                      <a:pt x="810764" y="2992711"/>
                    </a:lnTo>
                    <a:lnTo>
                      <a:pt x="791389" y="2990808"/>
                    </a:lnTo>
                    <a:lnTo>
                      <a:pt x="771698" y="2989539"/>
                    </a:lnTo>
                    <a:lnTo>
                      <a:pt x="771698" y="2971459"/>
                    </a:lnTo>
                    <a:lnTo>
                      <a:pt x="771380" y="2970191"/>
                    </a:lnTo>
                    <a:lnTo>
                      <a:pt x="770427" y="2969556"/>
                    </a:lnTo>
                    <a:lnTo>
                      <a:pt x="769474" y="2968288"/>
                    </a:lnTo>
                    <a:lnTo>
                      <a:pt x="767886" y="2967653"/>
                    </a:lnTo>
                    <a:lnTo>
                      <a:pt x="765345" y="2966702"/>
                    </a:lnTo>
                    <a:lnTo>
                      <a:pt x="763440" y="2966384"/>
                    </a:lnTo>
                    <a:lnTo>
                      <a:pt x="760581" y="2966067"/>
                    </a:lnTo>
                    <a:lnTo>
                      <a:pt x="758358" y="2965750"/>
                    </a:lnTo>
                    <a:lnTo>
                      <a:pt x="711352" y="2965750"/>
                    </a:lnTo>
                    <a:close/>
                    <a:moveTo>
                      <a:pt x="3717945" y="2951797"/>
                    </a:moveTo>
                    <a:lnTo>
                      <a:pt x="3711914" y="2955607"/>
                    </a:lnTo>
                    <a:lnTo>
                      <a:pt x="3704931" y="2959100"/>
                    </a:lnTo>
                    <a:lnTo>
                      <a:pt x="3696678" y="2963227"/>
                    </a:lnTo>
                    <a:lnTo>
                      <a:pt x="3688425" y="2966720"/>
                    </a:lnTo>
                    <a:lnTo>
                      <a:pt x="3671285" y="2973387"/>
                    </a:lnTo>
                    <a:lnTo>
                      <a:pt x="3656684" y="2979102"/>
                    </a:lnTo>
                    <a:lnTo>
                      <a:pt x="3656684" y="3080068"/>
                    </a:lnTo>
                    <a:lnTo>
                      <a:pt x="3665254" y="3075623"/>
                    </a:lnTo>
                    <a:lnTo>
                      <a:pt x="3674142" y="3070860"/>
                    </a:lnTo>
                    <a:lnTo>
                      <a:pt x="3682394" y="3066098"/>
                    </a:lnTo>
                    <a:lnTo>
                      <a:pt x="3690647" y="3061018"/>
                    </a:lnTo>
                    <a:lnTo>
                      <a:pt x="3698582" y="3055620"/>
                    </a:lnTo>
                    <a:lnTo>
                      <a:pt x="3705566" y="3050223"/>
                    </a:lnTo>
                    <a:lnTo>
                      <a:pt x="3711914" y="3044825"/>
                    </a:lnTo>
                    <a:lnTo>
                      <a:pt x="3717945" y="3040063"/>
                    </a:lnTo>
                    <a:lnTo>
                      <a:pt x="3717945" y="2951797"/>
                    </a:lnTo>
                    <a:close/>
                    <a:moveTo>
                      <a:pt x="731996" y="2947987"/>
                    </a:moveTo>
                    <a:lnTo>
                      <a:pt x="755499" y="2948304"/>
                    </a:lnTo>
                    <a:lnTo>
                      <a:pt x="779003" y="2948939"/>
                    </a:lnTo>
                    <a:lnTo>
                      <a:pt x="801870" y="2949890"/>
                    </a:lnTo>
                    <a:lnTo>
                      <a:pt x="824103" y="2951476"/>
                    </a:lnTo>
                    <a:lnTo>
                      <a:pt x="846654" y="2953380"/>
                    </a:lnTo>
                    <a:lnTo>
                      <a:pt x="868569" y="2955283"/>
                    </a:lnTo>
                    <a:lnTo>
                      <a:pt x="889848" y="2958137"/>
                    </a:lnTo>
                    <a:lnTo>
                      <a:pt x="910493" y="2960992"/>
                    </a:lnTo>
                    <a:lnTo>
                      <a:pt x="930820" y="2964164"/>
                    </a:lnTo>
                    <a:lnTo>
                      <a:pt x="950512" y="2967970"/>
                    </a:lnTo>
                    <a:lnTo>
                      <a:pt x="969886" y="2971777"/>
                    </a:lnTo>
                    <a:lnTo>
                      <a:pt x="988308" y="2975900"/>
                    </a:lnTo>
                    <a:lnTo>
                      <a:pt x="1006411" y="2980658"/>
                    </a:lnTo>
                    <a:lnTo>
                      <a:pt x="1023880" y="2985416"/>
                    </a:lnTo>
                    <a:lnTo>
                      <a:pt x="1040396" y="2990491"/>
                    </a:lnTo>
                    <a:lnTo>
                      <a:pt x="1056594" y="2995883"/>
                    </a:lnTo>
                    <a:lnTo>
                      <a:pt x="1071521" y="3001593"/>
                    </a:lnTo>
                    <a:lnTo>
                      <a:pt x="1086131" y="3007302"/>
                    </a:lnTo>
                    <a:lnTo>
                      <a:pt x="1099471" y="3013646"/>
                    </a:lnTo>
                    <a:lnTo>
                      <a:pt x="1112493" y="3019990"/>
                    </a:lnTo>
                    <a:lnTo>
                      <a:pt x="1124562" y="3026651"/>
                    </a:lnTo>
                    <a:lnTo>
                      <a:pt x="1135678" y="3033629"/>
                    </a:lnTo>
                    <a:lnTo>
                      <a:pt x="1145842" y="3040925"/>
                    </a:lnTo>
                    <a:lnTo>
                      <a:pt x="1154735" y="3047903"/>
                    </a:lnTo>
                    <a:lnTo>
                      <a:pt x="1162993" y="3055515"/>
                    </a:lnTo>
                    <a:lnTo>
                      <a:pt x="1170298" y="3062811"/>
                    </a:lnTo>
                    <a:lnTo>
                      <a:pt x="1176650" y="3070741"/>
                    </a:lnTo>
                    <a:lnTo>
                      <a:pt x="1178873" y="3074864"/>
                    </a:lnTo>
                    <a:lnTo>
                      <a:pt x="1181732" y="3078670"/>
                    </a:lnTo>
                    <a:lnTo>
                      <a:pt x="1183638" y="3082794"/>
                    </a:lnTo>
                    <a:lnTo>
                      <a:pt x="1185543" y="3086600"/>
                    </a:lnTo>
                    <a:lnTo>
                      <a:pt x="1187131" y="3090406"/>
                    </a:lnTo>
                    <a:lnTo>
                      <a:pt x="1188402" y="3094847"/>
                    </a:lnTo>
                    <a:lnTo>
                      <a:pt x="1189672" y="3098653"/>
                    </a:lnTo>
                    <a:lnTo>
                      <a:pt x="1190307" y="3103094"/>
                    </a:lnTo>
                    <a:lnTo>
                      <a:pt x="1190625" y="3107535"/>
                    </a:lnTo>
                    <a:lnTo>
                      <a:pt x="1190625" y="3111341"/>
                    </a:lnTo>
                    <a:lnTo>
                      <a:pt x="1190625" y="3115782"/>
                    </a:lnTo>
                    <a:lnTo>
                      <a:pt x="1190307" y="3120223"/>
                    </a:lnTo>
                    <a:lnTo>
                      <a:pt x="1189672" y="3124029"/>
                    </a:lnTo>
                    <a:lnTo>
                      <a:pt x="1188402" y="3128470"/>
                    </a:lnTo>
                    <a:lnTo>
                      <a:pt x="1187131" y="3132276"/>
                    </a:lnTo>
                    <a:lnTo>
                      <a:pt x="1185543" y="3136399"/>
                    </a:lnTo>
                    <a:lnTo>
                      <a:pt x="1183638" y="3140523"/>
                    </a:lnTo>
                    <a:lnTo>
                      <a:pt x="1181732" y="3144646"/>
                    </a:lnTo>
                    <a:lnTo>
                      <a:pt x="1178873" y="3148453"/>
                    </a:lnTo>
                    <a:lnTo>
                      <a:pt x="1176650" y="3152259"/>
                    </a:lnTo>
                    <a:lnTo>
                      <a:pt x="1170298" y="3160189"/>
                    </a:lnTo>
                    <a:lnTo>
                      <a:pt x="1162993" y="3167801"/>
                    </a:lnTo>
                    <a:lnTo>
                      <a:pt x="1154735" y="3175414"/>
                    </a:lnTo>
                    <a:lnTo>
                      <a:pt x="1145842" y="3182392"/>
                    </a:lnTo>
                    <a:lnTo>
                      <a:pt x="1135678" y="3189370"/>
                    </a:lnTo>
                    <a:lnTo>
                      <a:pt x="1124562" y="3196031"/>
                    </a:lnTo>
                    <a:lnTo>
                      <a:pt x="1112493" y="3203010"/>
                    </a:lnTo>
                    <a:lnTo>
                      <a:pt x="1099471" y="3209671"/>
                    </a:lnTo>
                    <a:lnTo>
                      <a:pt x="1086131" y="3215380"/>
                    </a:lnTo>
                    <a:lnTo>
                      <a:pt x="1071521" y="3221407"/>
                    </a:lnTo>
                    <a:lnTo>
                      <a:pt x="1056594" y="3227433"/>
                    </a:lnTo>
                    <a:lnTo>
                      <a:pt x="1040396" y="3232509"/>
                    </a:lnTo>
                    <a:lnTo>
                      <a:pt x="1023880" y="3237584"/>
                    </a:lnTo>
                    <a:lnTo>
                      <a:pt x="1006411" y="3242659"/>
                    </a:lnTo>
                    <a:lnTo>
                      <a:pt x="988308" y="3247099"/>
                    </a:lnTo>
                    <a:lnTo>
                      <a:pt x="969886" y="3251223"/>
                    </a:lnTo>
                    <a:lnTo>
                      <a:pt x="950512" y="3255346"/>
                    </a:lnTo>
                    <a:lnTo>
                      <a:pt x="930820" y="3258835"/>
                    </a:lnTo>
                    <a:lnTo>
                      <a:pt x="910493" y="3262325"/>
                    </a:lnTo>
                    <a:lnTo>
                      <a:pt x="889848" y="3265179"/>
                    </a:lnTo>
                    <a:lnTo>
                      <a:pt x="868569" y="3268034"/>
                    </a:lnTo>
                    <a:lnTo>
                      <a:pt x="846654" y="3269937"/>
                    </a:lnTo>
                    <a:lnTo>
                      <a:pt x="824103" y="3271840"/>
                    </a:lnTo>
                    <a:lnTo>
                      <a:pt x="801870" y="3273426"/>
                    </a:lnTo>
                    <a:lnTo>
                      <a:pt x="779003" y="3274061"/>
                    </a:lnTo>
                    <a:lnTo>
                      <a:pt x="755499" y="3275012"/>
                    </a:lnTo>
                    <a:lnTo>
                      <a:pt x="731996" y="3275012"/>
                    </a:lnTo>
                    <a:lnTo>
                      <a:pt x="708176" y="3275012"/>
                    </a:lnTo>
                    <a:lnTo>
                      <a:pt x="684990" y="3274061"/>
                    </a:lnTo>
                    <a:lnTo>
                      <a:pt x="662122" y="3273426"/>
                    </a:lnTo>
                    <a:lnTo>
                      <a:pt x="639572" y="3271840"/>
                    </a:lnTo>
                    <a:lnTo>
                      <a:pt x="617022" y="3269937"/>
                    </a:lnTo>
                    <a:lnTo>
                      <a:pt x="595424" y="3268034"/>
                    </a:lnTo>
                    <a:lnTo>
                      <a:pt x="574144" y="3265179"/>
                    </a:lnTo>
                    <a:lnTo>
                      <a:pt x="553182" y="3262325"/>
                    </a:lnTo>
                    <a:lnTo>
                      <a:pt x="533173" y="3258835"/>
                    </a:lnTo>
                    <a:lnTo>
                      <a:pt x="513481" y="3255346"/>
                    </a:lnTo>
                    <a:lnTo>
                      <a:pt x="494107" y="3251223"/>
                    </a:lnTo>
                    <a:lnTo>
                      <a:pt x="475368" y="3247099"/>
                    </a:lnTo>
                    <a:lnTo>
                      <a:pt x="457264" y="3242659"/>
                    </a:lnTo>
                    <a:lnTo>
                      <a:pt x="439795" y="3237584"/>
                    </a:lnTo>
                    <a:lnTo>
                      <a:pt x="423280" y="3232509"/>
                    </a:lnTo>
                    <a:lnTo>
                      <a:pt x="407082" y="3227433"/>
                    </a:lnTo>
                    <a:lnTo>
                      <a:pt x="392154" y="3221407"/>
                    </a:lnTo>
                    <a:lnTo>
                      <a:pt x="377544" y="3215380"/>
                    </a:lnTo>
                    <a:lnTo>
                      <a:pt x="364204" y="3209671"/>
                    </a:lnTo>
                    <a:lnTo>
                      <a:pt x="351182" y="3203010"/>
                    </a:lnTo>
                    <a:lnTo>
                      <a:pt x="339431" y="3196031"/>
                    </a:lnTo>
                    <a:lnTo>
                      <a:pt x="328314" y="3189370"/>
                    </a:lnTo>
                    <a:lnTo>
                      <a:pt x="318151" y="3182392"/>
                    </a:lnTo>
                    <a:lnTo>
                      <a:pt x="308940" y="3175414"/>
                    </a:lnTo>
                    <a:lnTo>
                      <a:pt x="300682" y="3167801"/>
                    </a:lnTo>
                    <a:lnTo>
                      <a:pt x="293695" y="3160189"/>
                    </a:lnTo>
                    <a:lnTo>
                      <a:pt x="287343" y="3152259"/>
                    </a:lnTo>
                    <a:lnTo>
                      <a:pt x="284484" y="3148453"/>
                    </a:lnTo>
                    <a:lnTo>
                      <a:pt x="282261" y="3144646"/>
                    </a:lnTo>
                    <a:lnTo>
                      <a:pt x="280038" y="3140523"/>
                    </a:lnTo>
                    <a:lnTo>
                      <a:pt x="278132" y="3136399"/>
                    </a:lnTo>
                    <a:lnTo>
                      <a:pt x="276544" y="3132276"/>
                    </a:lnTo>
                    <a:lnTo>
                      <a:pt x="275274" y="3128470"/>
                    </a:lnTo>
                    <a:lnTo>
                      <a:pt x="274321" y="3124029"/>
                    </a:lnTo>
                    <a:lnTo>
                      <a:pt x="273368" y="3120223"/>
                    </a:lnTo>
                    <a:lnTo>
                      <a:pt x="273050" y="3115782"/>
                    </a:lnTo>
                    <a:lnTo>
                      <a:pt x="273050" y="3111341"/>
                    </a:lnTo>
                    <a:lnTo>
                      <a:pt x="273050" y="3107535"/>
                    </a:lnTo>
                    <a:lnTo>
                      <a:pt x="273368" y="3103094"/>
                    </a:lnTo>
                    <a:lnTo>
                      <a:pt x="274321" y="3098653"/>
                    </a:lnTo>
                    <a:lnTo>
                      <a:pt x="275274" y="3094847"/>
                    </a:lnTo>
                    <a:lnTo>
                      <a:pt x="276544" y="3090406"/>
                    </a:lnTo>
                    <a:lnTo>
                      <a:pt x="278132" y="3086600"/>
                    </a:lnTo>
                    <a:lnTo>
                      <a:pt x="280038" y="3082794"/>
                    </a:lnTo>
                    <a:lnTo>
                      <a:pt x="282261" y="3078670"/>
                    </a:lnTo>
                    <a:lnTo>
                      <a:pt x="284484" y="3074864"/>
                    </a:lnTo>
                    <a:lnTo>
                      <a:pt x="287343" y="3070741"/>
                    </a:lnTo>
                    <a:lnTo>
                      <a:pt x="293695" y="3062811"/>
                    </a:lnTo>
                    <a:lnTo>
                      <a:pt x="300682" y="3055515"/>
                    </a:lnTo>
                    <a:lnTo>
                      <a:pt x="308940" y="3047903"/>
                    </a:lnTo>
                    <a:lnTo>
                      <a:pt x="318151" y="3040925"/>
                    </a:lnTo>
                    <a:lnTo>
                      <a:pt x="328314" y="3033629"/>
                    </a:lnTo>
                    <a:lnTo>
                      <a:pt x="339431" y="3026651"/>
                    </a:lnTo>
                    <a:lnTo>
                      <a:pt x="351182" y="3019990"/>
                    </a:lnTo>
                    <a:lnTo>
                      <a:pt x="364204" y="3013646"/>
                    </a:lnTo>
                    <a:lnTo>
                      <a:pt x="377544" y="3007302"/>
                    </a:lnTo>
                    <a:lnTo>
                      <a:pt x="392154" y="3001593"/>
                    </a:lnTo>
                    <a:lnTo>
                      <a:pt x="407082" y="2995883"/>
                    </a:lnTo>
                    <a:lnTo>
                      <a:pt x="423280" y="2990491"/>
                    </a:lnTo>
                    <a:lnTo>
                      <a:pt x="439795" y="2985416"/>
                    </a:lnTo>
                    <a:lnTo>
                      <a:pt x="457264" y="2980658"/>
                    </a:lnTo>
                    <a:lnTo>
                      <a:pt x="475368" y="2975900"/>
                    </a:lnTo>
                    <a:lnTo>
                      <a:pt x="494107" y="2971777"/>
                    </a:lnTo>
                    <a:lnTo>
                      <a:pt x="513481" y="2967970"/>
                    </a:lnTo>
                    <a:lnTo>
                      <a:pt x="533173" y="2964164"/>
                    </a:lnTo>
                    <a:lnTo>
                      <a:pt x="553182" y="2960992"/>
                    </a:lnTo>
                    <a:lnTo>
                      <a:pt x="574144" y="2958137"/>
                    </a:lnTo>
                    <a:lnTo>
                      <a:pt x="595424" y="2955283"/>
                    </a:lnTo>
                    <a:lnTo>
                      <a:pt x="617022" y="2953380"/>
                    </a:lnTo>
                    <a:lnTo>
                      <a:pt x="639572" y="2951476"/>
                    </a:lnTo>
                    <a:lnTo>
                      <a:pt x="662122" y="2949890"/>
                    </a:lnTo>
                    <a:lnTo>
                      <a:pt x="684990" y="2948939"/>
                    </a:lnTo>
                    <a:lnTo>
                      <a:pt x="708176" y="2948304"/>
                    </a:lnTo>
                    <a:lnTo>
                      <a:pt x="731996" y="2947987"/>
                    </a:lnTo>
                    <a:close/>
                    <a:moveTo>
                      <a:pt x="2665715" y="2911157"/>
                    </a:moveTo>
                    <a:lnTo>
                      <a:pt x="2665715" y="3029585"/>
                    </a:lnTo>
                    <a:lnTo>
                      <a:pt x="2668254" y="3032125"/>
                    </a:lnTo>
                    <a:lnTo>
                      <a:pt x="2671429" y="3035300"/>
                    </a:lnTo>
                    <a:lnTo>
                      <a:pt x="2678729" y="3041650"/>
                    </a:lnTo>
                    <a:lnTo>
                      <a:pt x="2687934" y="3048635"/>
                    </a:lnTo>
                    <a:lnTo>
                      <a:pt x="2698726" y="3055938"/>
                    </a:lnTo>
                    <a:lnTo>
                      <a:pt x="2710153" y="3063240"/>
                    </a:lnTo>
                    <a:lnTo>
                      <a:pt x="2722215" y="3070225"/>
                    </a:lnTo>
                    <a:lnTo>
                      <a:pt x="2734594" y="3076258"/>
                    </a:lnTo>
                    <a:lnTo>
                      <a:pt x="2746656" y="3082290"/>
                    </a:lnTo>
                    <a:lnTo>
                      <a:pt x="2746656" y="2963227"/>
                    </a:lnTo>
                    <a:lnTo>
                      <a:pt x="2734594" y="2957195"/>
                    </a:lnTo>
                    <a:lnTo>
                      <a:pt x="2723167" y="2951480"/>
                    </a:lnTo>
                    <a:lnTo>
                      <a:pt x="2712058" y="2945130"/>
                    </a:lnTo>
                    <a:lnTo>
                      <a:pt x="2701583" y="2938462"/>
                    </a:lnTo>
                    <a:lnTo>
                      <a:pt x="2691743" y="2932112"/>
                    </a:lnTo>
                    <a:lnTo>
                      <a:pt x="2682538" y="2925445"/>
                    </a:lnTo>
                    <a:lnTo>
                      <a:pt x="2673650" y="2918142"/>
                    </a:lnTo>
                    <a:lnTo>
                      <a:pt x="2665715" y="2911157"/>
                    </a:lnTo>
                    <a:close/>
                    <a:moveTo>
                      <a:pt x="1404938" y="2890837"/>
                    </a:moveTo>
                    <a:lnTo>
                      <a:pt x="1408115" y="2896532"/>
                    </a:lnTo>
                    <a:lnTo>
                      <a:pt x="1411928" y="2901593"/>
                    </a:lnTo>
                    <a:lnTo>
                      <a:pt x="1415740" y="2906655"/>
                    </a:lnTo>
                    <a:lnTo>
                      <a:pt x="1419552" y="2911716"/>
                    </a:lnTo>
                    <a:lnTo>
                      <a:pt x="1424000" y="2916778"/>
                    </a:lnTo>
                    <a:lnTo>
                      <a:pt x="1428447" y="2922156"/>
                    </a:lnTo>
                    <a:lnTo>
                      <a:pt x="1438296" y="2931963"/>
                    </a:lnTo>
                    <a:lnTo>
                      <a:pt x="1448780" y="2941453"/>
                    </a:lnTo>
                    <a:lnTo>
                      <a:pt x="1460852" y="2950311"/>
                    </a:lnTo>
                    <a:lnTo>
                      <a:pt x="1472924" y="2958852"/>
                    </a:lnTo>
                    <a:lnTo>
                      <a:pt x="1486267" y="2967394"/>
                    </a:lnTo>
                    <a:lnTo>
                      <a:pt x="1500563" y="2975619"/>
                    </a:lnTo>
                    <a:lnTo>
                      <a:pt x="1515494" y="2983211"/>
                    </a:lnTo>
                    <a:lnTo>
                      <a:pt x="1531061" y="2990487"/>
                    </a:lnTo>
                    <a:lnTo>
                      <a:pt x="1547263" y="2997763"/>
                    </a:lnTo>
                    <a:lnTo>
                      <a:pt x="1564101" y="3004723"/>
                    </a:lnTo>
                    <a:lnTo>
                      <a:pt x="1581574" y="3010734"/>
                    </a:lnTo>
                    <a:lnTo>
                      <a:pt x="1599682" y="3017061"/>
                    </a:lnTo>
                    <a:lnTo>
                      <a:pt x="1618108" y="3022755"/>
                    </a:lnTo>
                    <a:lnTo>
                      <a:pt x="1637170" y="3028133"/>
                    </a:lnTo>
                    <a:lnTo>
                      <a:pt x="1656866" y="3033195"/>
                    </a:lnTo>
                    <a:lnTo>
                      <a:pt x="1676881" y="3037940"/>
                    </a:lnTo>
                    <a:lnTo>
                      <a:pt x="1697213" y="3042369"/>
                    </a:lnTo>
                    <a:lnTo>
                      <a:pt x="1718180" y="3046481"/>
                    </a:lnTo>
                    <a:lnTo>
                      <a:pt x="1738830" y="3050277"/>
                    </a:lnTo>
                    <a:lnTo>
                      <a:pt x="1760116" y="3053757"/>
                    </a:lnTo>
                    <a:lnTo>
                      <a:pt x="1782036" y="3056604"/>
                    </a:lnTo>
                    <a:lnTo>
                      <a:pt x="1803639" y="3059135"/>
                    </a:lnTo>
                    <a:lnTo>
                      <a:pt x="1825877" y="3061666"/>
                    </a:lnTo>
                    <a:lnTo>
                      <a:pt x="1847798" y="3063564"/>
                    </a:lnTo>
                    <a:lnTo>
                      <a:pt x="1870036" y="3065146"/>
                    </a:lnTo>
                    <a:lnTo>
                      <a:pt x="1891957" y="3066411"/>
                    </a:lnTo>
                    <a:lnTo>
                      <a:pt x="1914513" y="3067360"/>
                    </a:lnTo>
                    <a:lnTo>
                      <a:pt x="1936751" y="3067993"/>
                    </a:lnTo>
                    <a:lnTo>
                      <a:pt x="1959307" y="3067993"/>
                    </a:lnTo>
                    <a:lnTo>
                      <a:pt x="1978051" y="3067993"/>
                    </a:lnTo>
                    <a:lnTo>
                      <a:pt x="1996794" y="3067360"/>
                    </a:lnTo>
                    <a:lnTo>
                      <a:pt x="2015538" y="3067044"/>
                    </a:lnTo>
                    <a:lnTo>
                      <a:pt x="2034599" y="3065779"/>
                    </a:lnTo>
                    <a:lnTo>
                      <a:pt x="2053025" y="3064830"/>
                    </a:lnTo>
                    <a:lnTo>
                      <a:pt x="2071769" y="3063564"/>
                    </a:lnTo>
                    <a:lnTo>
                      <a:pt x="2090513" y="3061982"/>
                    </a:lnTo>
                    <a:lnTo>
                      <a:pt x="2108621" y="3060084"/>
                    </a:lnTo>
                    <a:lnTo>
                      <a:pt x="2127365" y="3058186"/>
                    </a:lnTo>
                    <a:lnTo>
                      <a:pt x="2145473" y="3055655"/>
                    </a:lnTo>
                    <a:lnTo>
                      <a:pt x="2163581" y="3052808"/>
                    </a:lnTo>
                    <a:lnTo>
                      <a:pt x="2181372" y="3050277"/>
                    </a:lnTo>
                    <a:lnTo>
                      <a:pt x="2199163" y="3047114"/>
                    </a:lnTo>
                    <a:lnTo>
                      <a:pt x="2216318" y="3043950"/>
                    </a:lnTo>
                    <a:lnTo>
                      <a:pt x="2233473" y="3040471"/>
                    </a:lnTo>
                    <a:lnTo>
                      <a:pt x="2250311" y="3036358"/>
                    </a:lnTo>
                    <a:lnTo>
                      <a:pt x="2266830" y="3032562"/>
                    </a:lnTo>
                    <a:lnTo>
                      <a:pt x="2283668" y="3028133"/>
                    </a:lnTo>
                    <a:lnTo>
                      <a:pt x="2299235" y="3023704"/>
                    </a:lnTo>
                    <a:lnTo>
                      <a:pt x="2315119" y="3018642"/>
                    </a:lnTo>
                    <a:lnTo>
                      <a:pt x="2330051" y="3013897"/>
                    </a:lnTo>
                    <a:lnTo>
                      <a:pt x="2344982" y="3008519"/>
                    </a:lnTo>
                    <a:lnTo>
                      <a:pt x="2359278" y="3003141"/>
                    </a:lnTo>
                    <a:lnTo>
                      <a:pt x="2373574" y="2997447"/>
                    </a:lnTo>
                    <a:lnTo>
                      <a:pt x="2386917" y="2991753"/>
                    </a:lnTo>
                    <a:lnTo>
                      <a:pt x="2399942" y="2985426"/>
                    </a:lnTo>
                    <a:lnTo>
                      <a:pt x="2412650" y="2979099"/>
                    </a:lnTo>
                    <a:lnTo>
                      <a:pt x="2424722" y="2972455"/>
                    </a:lnTo>
                    <a:lnTo>
                      <a:pt x="2436159" y="2965179"/>
                    </a:lnTo>
                    <a:lnTo>
                      <a:pt x="2446961" y="2958220"/>
                    </a:lnTo>
                    <a:lnTo>
                      <a:pt x="2457444" y="2950627"/>
                    </a:lnTo>
                    <a:lnTo>
                      <a:pt x="2466975" y="2943351"/>
                    </a:lnTo>
                    <a:lnTo>
                      <a:pt x="2466975" y="3039838"/>
                    </a:lnTo>
                    <a:lnTo>
                      <a:pt x="2466657" y="3040471"/>
                    </a:lnTo>
                    <a:lnTo>
                      <a:pt x="2466340" y="3048063"/>
                    </a:lnTo>
                    <a:lnTo>
                      <a:pt x="2466022" y="3052808"/>
                    </a:lnTo>
                    <a:lnTo>
                      <a:pt x="2464751" y="3058186"/>
                    </a:lnTo>
                    <a:lnTo>
                      <a:pt x="2463480" y="3062615"/>
                    </a:lnTo>
                    <a:lnTo>
                      <a:pt x="2461892" y="3067993"/>
                    </a:lnTo>
                    <a:lnTo>
                      <a:pt x="2459986" y="3072422"/>
                    </a:lnTo>
                    <a:lnTo>
                      <a:pt x="2457444" y="3077167"/>
                    </a:lnTo>
                    <a:lnTo>
                      <a:pt x="2455220" y="3081912"/>
                    </a:lnTo>
                    <a:lnTo>
                      <a:pt x="2452361" y="3086658"/>
                    </a:lnTo>
                    <a:lnTo>
                      <a:pt x="2449184" y="3091403"/>
                    </a:lnTo>
                    <a:lnTo>
                      <a:pt x="2445690" y="3096148"/>
                    </a:lnTo>
                    <a:lnTo>
                      <a:pt x="2441878" y="3100893"/>
                    </a:lnTo>
                    <a:lnTo>
                      <a:pt x="2437748" y="3105322"/>
                    </a:lnTo>
                    <a:lnTo>
                      <a:pt x="2429170" y="3114180"/>
                    </a:lnTo>
                    <a:lnTo>
                      <a:pt x="2419322" y="3123038"/>
                    </a:lnTo>
                    <a:lnTo>
                      <a:pt x="2408202" y="3131579"/>
                    </a:lnTo>
                    <a:lnTo>
                      <a:pt x="2396130" y="3139804"/>
                    </a:lnTo>
                    <a:lnTo>
                      <a:pt x="2383423" y="3147713"/>
                    </a:lnTo>
                    <a:lnTo>
                      <a:pt x="2369127" y="3155622"/>
                    </a:lnTo>
                    <a:lnTo>
                      <a:pt x="2354195" y="3162898"/>
                    </a:lnTo>
                    <a:lnTo>
                      <a:pt x="2338311" y="3170490"/>
                    </a:lnTo>
                    <a:lnTo>
                      <a:pt x="2321791" y="3177134"/>
                    </a:lnTo>
                    <a:lnTo>
                      <a:pt x="2304636" y="3183777"/>
                    </a:lnTo>
                    <a:lnTo>
                      <a:pt x="2285892" y="3190104"/>
                    </a:lnTo>
                    <a:lnTo>
                      <a:pt x="2266830" y="3196431"/>
                    </a:lnTo>
                    <a:lnTo>
                      <a:pt x="2247134" y="3201809"/>
                    </a:lnTo>
                    <a:lnTo>
                      <a:pt x="2226802" y="3207503"/>
                    </a:lnTo>
                    <a:lnTo>
                      <a:pt x="2205516" y="3212248"/>
                    </a:lnTo>
                    <a:lnTo>
                      <a:pt x="2183278" y="3216677"/>
                    </a:lnTo>
                    <a:lnTo>
                      <a:pt x="2160722" y="3221106"/>
                    </a:lnTo>
                    <a:lnTo>
                      <a:pt x="2137848" y="3224586"/>
                    </a:lnTo>
                    <a:lnTo>
                      <a:pt x="2114340" y="3228382"/>
                    </a:lnTo>
                    <a:lnTo>
                      <a:pt x="2089877" y="3231229"/>
                    </a:lnTo>
                    <a:lnTo>
                      <a:pt x="2065415" y="3233760"/>
                    </a:lnTo>
                    <a:lnTo>
                      <a:pt x="2040000" y="3235975"/>
                    </a:lnTo>
                    <a:lnTo>
                      <a:pt x="2014267" y="3237556"/>
                    </a:lnTo>
                    <a:lnTo>
                      <a:pt x="1988217" y="3238822"/>
                    </a:lnTo>
                    <a:lnTo>
                      <a:pt x="1962166" y="3239771"/>
                    </a:lnTo>
                    <a:lnTo>
                      <a:pt x="1935480" y="3240087"/>
                    </a:lnTo>
                    <a:lnTo>
                      <a:pt x="1908159" y="3239771"/>
                    </a:lnTo>
                    <a:lnTo>
                      <a:pt x="1881155" y="3238822"/>
                    </a:lnTo>
                    <a:lnTo>
                      <a:pt x="1854469" y="3237556"/>
                    </a:lnTo>
                    <a:lnTo>
                      <a:pt x="1828419" y="3235658"/>
                    </a:lnTo>
                    <a:lnTo>
                      <a:pt x="1803004" y="3233760"/>
                    </a:lnTo>
                    <a:lnTo>
                      <a:pt x="1777588" y="3230913"/>
                    </a:lnTo>
                    <a:lnTo>
                      <a:pt x="1752809" y="3227750"/>
                    </a:lnTo>
                    <a:lnTo>
                      <a:pt x="1728664" y="3224270"/>
                    </a:lnTo>
                    <a:lnTo>
                      <a:pt x="1705155" y="3220474"/>
                    </a:lnTo>
                    <a:lnTo>
                      <a:pt x="1682282" y="3215728"/>
                    </a:lnTo>
                    <a:lnTo>
                      <a:pt x="1660043" y="3210983"/>
                    </a:lnTo>
                    <a:lnTo>
                      <a:pt x="1638440" y="3205921"/>
                    </a:lnTo>
                    <a:lnTo>
                      <a:pt x="1617791" y="3200227"/>
                    </a:lnTo>
                    <a:lnTo>
                      <a:pt x="1597776" y="3194533"/>
                    </a:lnTo>
                    <a:lnTo>
                      <a:pt x="1578397" y="3188206"/>
                    </a:lnTo>
                    <a:lnTo>
                      <a:pt x="1559653" y="3181563"/>
                    </a:lnTo>
                    <a:lnTo>
                      <a:pt x="1542498" y="3174287"/>
                    </a:lnTo>
                    <a:lnTo>
                      <a:pt x="1525343" y="3167327"/>
                    </a:lnTo>
                    <a:lnTo>
                      <a:pt x="1509776" y="3159734"/>
                    </a:lnTo>
                    <a:lnTo>
                      <a:pt x="1495162" y="3151826"/>
                    </a:lnTo>
                    <a:lnTo>
                      <a:pt x="1481184" y="3143601"/>
                    </a:lnTo>
                    <a:lnTo>
                      <a:pt x="1468159" y="3135376"/>
                    </a:lnTo>
                    <a:lnTo>
                      <a:pt x="1456404" y="3126834"/>
                    </a:lnTo>
                    <a:lnTo>
                      <a:pt x="1445603" y="3117660"/>
                    </a:lnTo>
                    <a:lnTo>
                      <a:pt x="1440837" y="3113547"/>
                    </a:lnTo>
                    <a:lnTo>
                      <a:pt x="1436390" y="3108802"/>
                    </a:lnTo>
                    <a:lnTo>
                      <a:pt x="1431942" y="3104373"/>
                    </a:lnTo>
                    <a:lnTo>
                      <a:pt x="1428130" y="3099628"/>
                    </a:lnTo>
                    <a:lnTo>
                      <a:pt x="1424318" y="3094883"/>
                    </a:lnTo>
                    <a:lnTo>
                      <a:pt x="1420823" y="3090138"/>
                    </a:lnTo>
                    <a:lnTo>
                      <a:pt x="1417646" y="3085392"/>
                    </a:lnTo>
                    <a:lnTo>
                      <a:pt x="1415105" y="3080331"/>
                    </a:lnTo>
                    <a:lnTo>
                      <a:pt x="1412563" y="3075585"/>
                    </a:lnTo>
                    <a:lnTo>
                      <a:pt x="1410339" y="3070524"/>
                    </a:lnTo>
                    <a:lnTo>
                      <a:pt x="1408115" y="3065779"/>
                    </a:lnTo>
                    <a:lnTo>
                      <a:pt x="1407162" y="3060717"/>
                    </a:lnTo>
                    <a:lnTo>
                      <a:pt x="1405892" y="3055655"/>
                    </a:lnTo>
                    <a:lnTo>
                      <a:pt x="1404621" y="3050594"/>
                    </a:lnTo>
                    <a:lnTo>
                      <a:pt x="1404303" y="3045532"/>
                    </a:lnTo>
                    <a:lnTo>
                      <a:pt x="1404303" y="3040471"/>
                    </a:lnTo>
                    <a:lnTo>
                      <a:pt x="1403350" y="3040471"/>
                    </a:lnTo>
                    <a:lnTo>
                      <a:pt x="1403350" y="2909186"/>
                    </a:lnTo>
                    <a:lnTo>
                      <a:pt x="1403350" y="2905389"/>
                    </a:lnTo>
                    <a:lnTo>
                      <a:pt x="1403985" y="2898113"/>
                    </a:lnTo>
                    <a:lnTo>
                      <a:pt x="1404938" y="2890837"/>
                    </a:lnTo>
                    <a:close/>
                    <a:moveTo>
                      <a:pt x="2609850" y="2805112"/>
                    </a:moveTo>
                    <a:lnTo>
                      <a:pt x="2613342" y="2810827"/>
                    </a:lnTo>
                    <a:lnTo>
                      <a:pt x="2617468" y="2816860"/>
                    </a:lnTo>
                    <a:lnTo>
                      <a:pt x="2621594" y="2822257"/>
                    </a:lnTo>
                    <a:lnTo>
                      <a:pt x="2626038" y="2828290"/>
                    </a:lnTo>
                    <a:lnTo>
                      <a:pt x="2631117" y="2833687"/>
                    </a:lnTo>
                    <a:lnTo>
                      <a:pt x="2635878" y="2839402"/>
                    </a:lnTo>
                    <a:lnTo>
                      <a:pt x="2641274" y="2844800"/>
                    </a:lnTo>
                    <a:lnTo>
                      <a:pt x="2646988" y="2850515"/>
                    </a:lnTo>
                    <a:lnTo>
                      <a:pt x="2658732" y="2860675"/>
                    </a:lnTo>
                    <a:lnTo>
                      <a:pt x="2671746" y="2870835"/>
                    </a:lnTo>
                    <a:lnTo>
                      <a:pt x="2685712" y="2880677"/>
                    </a:lnTo>
                    <a:lnTo>
                      <a:pt x="2700631" y="2889885"/>
                    </a:lnTo>
                    <a:lnTo>
                      <a:pt x="2715867" y="2898775"/>
                    </a:lnTo>
                    <a:lnTo>
                      <a:pt x="2732372" y="2907665"/>
                    </a:lnTo>
                    <a:lnTo>
                      <a:pt x="2749830" y="2915920"/>
                    </a:lnTo>
                    <a:lnTo>
                      <a:pt x="2767923" y="2923857"/>
                    </a:lnTo>
                    <a:lnTo>
                      <a:pt x="2786650" y="2931160"/>
                    </a:lnTo>
                    <a:lnTo>
                      <a:pt x="2805695" y="2938780"/>
                    </a:lnTo>
                    <a:lnTo>
                      <a:pt x="2826009" y="2945447"/>
                    </a:lnTo>
                    <a:lnTo>
                      <a:pt x="2846959" y="2951797"/>
                    </a:lnTo>
                    <a:lnTo>
                      <a:pt x="2867591" y="2957512"/>
                    </a:lnTo>
                    <a:lnTo>
                      <a:pt x="2889492" y="2963545"/>
                    </a:lnTo>
                    <a:lnTo>
                      <a:pt x="2912029" y="2968625"/>
                    </a:lnTo>
                    <a:lnTo>
                      <a:pt x="2934248" y="2973705"/>
                    </a:lnTo>
                    <a:lnTo>
                      <a:pt x="2957102" y="2978150"/>
                    </a:lnTo>
                    <a:lnTo>
                      <a:pt x="2980908" y="2982595"/>
                    </a:lnTo>
                    <a:lnTo>
                      <a:pt x="3004396" y="2986087"/>
                    </a:lnTo>
                    <a:lnTo>
                      <a:pt x="3028203" y="2989580"/>
                    </a:lnTo>
                    <a:lnTo>
                      <a:pt x="3052644" y="2992437"/>
                    </a:lnTo>
                    <a:lnTo>
                      <a:pt x="3077084" y="2994977"/>
                    </a:lnTo>
                    <a:lnTo>
                      <a:pt x="3101525" y="2997200"/>
                    </a:lnTo>
                    <a:lnTo>
                      <a:pt x="3125966" y="2999105"/>
                    </a:lnTo>
                    <a:lnTo>
                      <a:pt x="3150725" y="3000375"/>
                    </a:lnTo>
                    <a:lnTo>
                      <a:pt x="3175800" y="3001327"/>
                    </a:lnTo>
                    <a:lnTo>
                      <a:pt x="3200559" y="3001962"/>
                    </a:lnTo>
                    <a:lnTo>
                      <a:pt x="3225317" y="3002280"/>
                    </a:lnTo>
                    <a:lnTo>
                      <a:pt x="3246266" y="3002280"/>
                    </a:lnTo>
                    <a:lnTo>
                      <a:pt x="3267216" y="3001962"/>
                    </a:lnTo>
                    <a:lnTo>
                      <a:pt x="3288165" y="3001010"/>
                    </a:lnTo>
                    <a:lnTo>
                      <a:pt x="3308797" y="2999740"/>
                    </a:lnTo>
                    <a:lnTo>
                      <a:pt x="3329429" y="2998787"/>
                    </a:lnTo>
                    <a:lnTo>
                      <a:pt x="3350378" y="2997200"/>
                    </a:lnTo>
                    <a:lnTo>
                      <a:pt x="3371010" y="2995612"/>
                    </a:lnTo>
                    <a:lnTo>
                      <a:pt x="3391325" y="2993707"/>
                    </a:lnTo>
                    <a:lnTo>
                      <a:pt x="3411957" y="2991167"/>
                    </a:lnTo>
                    <a:lnTo>
                      <a:pt x="3431954" y="2988310"/>
                    </a:lnTo>
                    <a:lnTo>
                      <a:pt x="3451951" y="2985770"/>
                    </a:lnTo>
                    <a:lnTo>
                      <a:pt x="3471948" y="2982595"/>
                    </a:lnTo>
                    <a:lnTo>
                      <a:pt x="3491628" y="2979102"/>
                    </a:lnTo>
                    <a:lnTo>
                      <a:pt x="3510990" y="2975292"/>
                    </a:lnTo>
                    <a:lnTo>
                      <a:pt x="3530035" y="2971482"/>
                    </a:lnTo>
                    <a:lnTo>
                      <a:pt x="3548763" y="2967037"/>
                    </a:lnTo>
                    <a:lnTo>
                      <a:pt x="3567173" y="2962275"/>
                    </a:lnTo>
                    <a:lnTo>
                      <a:pt x="3585265" y="2957512"/>
                    </a:lnTo>
                    <a:lnTo>
                      <a:pt x="3603041" y="2953067"/>
                    </a:lnTo>
                    <a:lnTo>
                      <a:pt x="3620498" y="2947352"/>
                    </a:lnTo>
                    <a:lnTo>
                      <a:pt x="3637004" y="2941955"/>
                    </a:lnTo>
                    <a:lnTo>
                      <a:pt x="3653510" y="2935922"/>
                    </a:lnTo>
                    <a:lnTo>
                      <a:pt x="3669698" y="2929890"/>
                    </a:lnTo>
                    <a:lnTo>
                      <a:pt x="3685251" y="2923857"/>
                    </a:lnTo>
                    <a:lnTo>
                      <a:pt x="3700170" y="2916872"/>
                    </a:lnTo>
                    <a:lnTo>
                      <a:pt x="3714770" y="2909887"/>
                    </a:lnTo>
                    <a:lnTo>
                      <a:pt x="3728419" y="2902902"/>
                    </a:lnTo>
                    <a:lnTo>
                      <a:pt x="3741751" y="2895282"/>
                    </a:lnTo>
                    <a:lnTo>
                      <a:pt x="3754765" y="2887980"/>
                    </a:lnTo>
                    <a:lnTo>
                      <a:pt x="3767144" y="2880042"/>
                    </a:lnTo>
                    <a:lnTo>
                      <a:pt x="3778571" y="2871787"/>
                    </a:lnTo>
                    <a:lnTo>
                      <a:pt x="3789363" y="2863532"/>
                    </a:lnTo>
                    <a:lnTo>
                      <a:pt x="3789363" y="2971165"/>
                    </a:lnTo>
                    <a:lnTo>
                      <a:pt x="3788728" y="2971482"/>
                    </a:lnTo>
                    <a:lnTo>
                      <a:pt x="3788728" y="2975927"/>
                    </a:lnTo>
                    <a:lnTo>
                      <a:pt x="3788411" y="2980055"/>
                    </a:lnTo>
                    <a:lnTo>
                      <a:pt x="3787776" y="2985770"/>
                    </a:lnTo>
                    <a:lnTo>
                      <a:pt x="3786506" y="2991167"/>
                    </a:lnTo>
                    <a:lnTo>
                      <a:pt x="3785237" y="2996247"/>
                    </a:lnTo>
                    <a:lnTo>
                      <a:pt x="3783332" y="3001962"/>
                    </a:lnTo>
                    <a:lnTo>
                      <a:pt x="3781428" y="3007360"/>
                    </a:lnTo>
                    <a:lnTo>
                      <a:pt x="3778571" y="3012758"/>
                    </a:lnTo>
                    <a:lnTo>
                      <a:pt x="3775714" y="3018155"/>
                    </a:lnTo>
                    <a:lnTo>
                      <a:pt x="3772540" y="3023235"/>
                    </a:lnTo>
                    <a:lnTo>
                      <a:pt x="3769048" y="3028633"/>
                    </a:lnTo>
                    <a:lnTo>
                      <a:pt x="3765557" y="3033713"/>
                    </a:lnTo>
                    <a:lnTo>
                      <a:pt x="3761113" y="3038793"/>
                    </a:lnTo>
                    <a:lnTo>
                      <a:pt x="3756987" y="3043555"/>
                    </a:lnTo>
                    <a:lnTo>
                      <a:pt x="3752226" y="3048635"/>
                    </a:lnTo>
                    <a:lnTo>
                      <a:pt x="3747147" y="3054033"/>
                    </a:lnTo>
                    <a:lnTo>
                      <a:pt x="3741433" y="3058795"/>
                    </a:lnTo>
                    <a:lnTo>
                      <a:pt x="3736037" y="3063240"/>
                    </a:lnTo>
                    <a:lnTo>
                      <a:pt x="3723658" y="3072765"/>
                    </a:lnTo>
                    <a:lnTo>
                      <a:pt x="3710327" y="3082290"/>
                    </a:lnTo>
                    <a:lnTo>
                      <a:pt x="3696043" y="3090863"/>
                    </a:lnTo>
                    <a:lnTo>
                      <a:pt x="3680490" y="3099753"/>
                    </a:lnTo>
                    <a:lnTo>
                      <a:pt x="3663667" y="3108325"/>
                    </a:lnTo>
                    <a:lnTo>
                      <a:pt x="3646526" y="3116263"/>
                    </a:lnTo>
                    <a:lnTo>
                      <a:pt x="3627799" y="3124200"/>
                    </a:lnTo>
                    <a:lnTo>
                      <a:pt x="3608754" y="3131503"/>
                    </a:lnTo>
                    <a:lnTo>
                      <a:pt x="3588122" y="3138170"/>
                    </a:lnTo>
                    <a:lnTo>
                      <a:pt x="3566855" y="3145155"/>
                    </a:lnTo>
                    <a:lnTo>
                      <a:pt x="3544636" y="3151188"/>
                    </a:lnTo>
                    <a:lnTo>
                      <a:pt x="3522417" y="3157538"/>
                    </a:lnTo>
                    <a:lnTo>
                      <a:pt x="3498611" y="3163253"/>
                    </a:lnTo>
                    <a:lnTo>
                      <a:pt x="3474170" y="3168333"/>
                    </a:lnTo>
                    <a:lnTo>
                      <a:pt x="3449412" y="3172778"/>
                    </a:lnTo>
                    <a:lnTo>
                      <a:pt x="3423701" y="3176905"/>
                    </a:lnTo>
                    <a:lnTo>
                      <a:pt x="3397356" y="3181033"/>
                    </a:lnTo>
                    <a:lnTo>
                      <a:pt x="3370376" y="3184208"/>
                    </a:lnTo>
                    <a:lnTo>
                      <a:pt x="3343395" y="3187383"/>
                    </a:lnTo>
                    <a:lnTo>
                      <a:pt x="3315146" y="3189605"/>
                    </a:lnTo>
                    <a:lnTo>
                      <a:pt x="3286896" y="3191193"/>
                    </a:lnTo>
                    <a:lnTo>
                      <a:pt x="3258011" y="3192780"/>
                    </a:lnTo>
                    <a:lnTo>
                      <a:pt x="3228491" y="3193415"/>
                    </a:lnTo>
                    <a:lnTo>
                      <a:pt x="3198972" y="3194050"/>
                    </a:lnTo>
                    <a:lnTo>
                      <a:pt x="3168500" y="3193415"/>
                    </a:lnTo>
                    <a:lnTo>
                      <a:pt x="3138663" y="3192780"/>
                    </a:lnTo>
                    <a:lnTo>
                      <a:pt x="3109143" y="3191193"/>
                    </a:lnTo>
                    <a:lnTo>
                      <a:pt x="3080259" y="3189288"/>
                    </a:lnTo>
                    <a:lnTo>
                      <a:pt x="3051374" y="3186748"/>
                    </a:lnTo>
                    <a:lnTo>
                      <a:pt x="3023441" y="3183573"/>
                    </a:lnTo>
                    <a:lnTo>
                      <a:pt x="2996144" y="3180080"/>
                    </a:lnTo>
                    <a:lnTo>
                      <a:pt x="2969481" y="3176270"/>
                    </a:lnTo>
                    <a:lnTo>
                      <a:pt x="2943453" y="3171825"/>
                    </a:lnTo>
                    <a:lnTo>
                      <a:pt x="2917742" y="3167063"/>
                    </a:lnTo>
                    <a:lnTo>
                      <a:pt x="2892984" y="3161665"/>
                    </a:lnTo>
                    <a:lnTo>
                      <a:pt x="2869178" y="3155633"/>
                    </a:lnTo>
                    <a:lnTo>
                      <a:pt x="2846007" y="3149918"/>
                    </a:lnTo>
                    <a:lnTo>
                      <a:pt x="2823470" y="3142933"/>
                    </a:lnTo>
                    <a:lnTo>
                      <a:pt x="2802203" y="3135948"/>
                    </a:lnTo>
                    <a:lnTo>
                      <a:pt x="2781889" y="3128328"/>
                    </a:lnTo>
                    <a:lnTo>
                      <a:pt x="2762527" y="3121025"/>
                    </a:lnTo>
                    <a:lnTo>
                      <a:pt x="2743799" y="3112770"/>
                    </a:lnTo>
                    <a:lnTo>
                      <a:pt x="2726024" y="3104515"/>
                    </a:lnTo>
                    <a:lnTo>
                      <a:pt x="2709518" y="3095625"/>
                    </a:lnTo>
                    <a:lnTo>
                      <a:pt x="2694600" y="3086735"/>
                    </a:lnTo>
                    <a:lnTo>
                      <a:pt x="2679999" y="3077210"/>
                    </a:lnTo>
                    <a:lnTo>
                      <a:pt x="2666985" y="3067685"/>
                    </a:lnTo>
                    <a:lnTo>
                      <a:pt x="2660954" y="3062923"/>
                    </a:lnTo>
                    <a:lnTo>
                      <a:pt x="2655240" y="3057843"/>
                    </a:lnTo>
                    <a:lnTo>
                      <a:pt x="2650162" y="3052763"/>
                    </a:lnTo>
                    <a:lnTo>
                      <a:pt x="2645083" y="3048000"/>
                    </a:lnTo>
                    <a:lnTo>
                      <a:pt x="2639687" y="3042603"/>
                    </a:lnTo>
                    <a:lnTo>
                      <a:pt x="2635561" y="3037205"/>
                    </a:lnTo>
                    <a:lnTo>
                      <a:pt x="2631434" y="3032125"/>
                    </a:lnTo>
                    <a:lnTo>
                      <a:pt x="2627625" y="3027045"/>
                    </a:lnTo>
                    <a:lnTo>
                      <a:pt x="2624134" y="3021648"/>
                    </a:lnTo>
                    <a:lnTo>
                      <a:pt x="2620960" y="3015933"/>
                    </a:lnTo>
                    <a:lnTo>
                      <a:pt x="2618103" y="3010535"/>
                    </a:lnTo>
                    <a:lnTo>
                      <a:pt x="2615881" y="3005137"/>
                    </a:lnTo>
                    <a:lnTo>
                      <a:pt x="2613659" y="2999422"/>
                    </a:lnTo>
                    <a:lnTo>
                      <a:pt x="2612072" y="2994025"/>
                    </a:lnTo>
                    <a:lnTo>
                      <a:pt x="2610485" y="2988310"/>
                    </a:lnTo>
                    <a:lnTo>
                      <a:pt x="2609850" y="2982912"/>
                    </a:lnTo>
                    <a:lnTo>
                      <a:pt x="2609215" y="2976880"/>
                    </a:lnTo>
                    <a:lnTo>
                      <a:pt x="2609215" y="2971482"/>
                    </a:lnTo>
                    <a:lnTo>
                      <a:pt x="2608580" y="2971482"/>
                    </a:lnTo>
                    <a:lnTo>
                      <a:pt x="2608580" y="2825115"/>
                    </a:lnTo>
                    <a:lnTo>
                      <a:pt x="2608263" y="2821305"/>
                    </a:lnTo>
                    <a:lnTo>
                      <a:pt x="2608580" y="2812732"/>
                    </a:lnTo>
                    <a:lnTo>
                      <a:pt x="2609850" y="2805112"/>
                    </a:lnTo>
                    <a:close/>
                    <a:moveTo>
                      <a:pt x="3151360" y="2793804"/>
                    </a:moveTo>
                    <a:lnTo>
                      <a:pt x="3151360" y="2908645"/>
                    </a:lnTo>
                    <a:lnTo>
                      <a:pt x="3174848" y="2908962"/>
                    </a:lnTo>
                    <a:lnTo>
                      <a:pt x="3198972" y="2909280"/>
                    </a:lnTo>
                    <a:lnTo>
                      <a:pt x="3231983" y="2908962"/>
                    </a:lnTo>
                    <a:lnTo>
                      <a:pt x="3231983" y="2794121"/>
                    </a:lnTo>
                    <a:lnTo>
                      <a:pt x="3198972" y="2794755"/>
                    </a:lnTo>
                    <a:lnTo>
                      <a:pt x="3174848" y="2794121"/>
                    </a:lnTo>
                    <a:lnTo>
                      <a:pt x="3151360" y="2793804"/>
                    </a:lnTo>
                    <a:close/>
                    <a:moveTo>
                      <a:pt x="2989478" y="2779528"/>
                    </a:moveTo>
                    <a:lnTo>
                      <a:pt x="2989478" y="2894687"/>
                    </a:lnTo>
                    <a:lnTo>
                      <a:pt x="3009158" y="2897542"/>
                    </a:lnTo>
                    <a:lnTo>
                      <a:pt x="3029472" y="2899762"/>
                    </a:lnTo>
                    <a:lnTo>
                      <a:pt x="3049469" y="2902300"/>
                    </a:lnTo>
                    <a:lnTo>
                      <a:pt x="3070419" y="2903887"/>
                    </a:lnTo>
                    <a:lnTo>
                      <a:pt x="3070419" y="2789045"/>
                    </a:lnTo>
                    <a:lnTo>
                      <a:pt x="3049469" y="2787142"/>
                    </a:lnTo>
                    <a:lnTo>
                      <a:pt x="3029472" y="2784921"/>
                    </a:lnTo>
                    <a:lnTo>
                      <a:pt x="3009158" y="2782383"/>
                    </a:lnTo>
                    <a:lnTo>
                      <a:pt x="2989478" y="2779528"/>
                    </a:lnTo>
                    <a:close/>
                    <a:moveTo>
                      <a:pt x="2827597" y="2743045"/>
                    </a:moveTo>
                    <a:lnTo>
                      <a:pt x="2827597" y="2859790"/>
                    </a:lnTo>
                    <a:lnTo>
                      <a:pt x="2846959" y="2865500"/>
                    </a:lnTo>
                    <a:lnTo>
                      <a:pt x="2866956" y="2870576"/>
                    </a:lnTo>
                    <a:lnTo>
                      <a:pt x="2887588" y="2875969"/>
                    </a:lnTo>
                    <a:lnTo>
                      <a:pt x="2908220" y="2880411"/>
                    </a:lnTo>
                    <a:lnTo>
                      <a:pt x="2908220" y="2764618"/>
                    </a:lnTo>
                    <a:lnTo>
                      <a:pt x="2887588" y="2759542"/>
                    </a:lnTo>
                    <a:lnTo>
                      <a:pt x="2866956" y="2754466"/>
                    </a:lnTo>
                    <a:lnTo>
                      <a:pt x="2846959" y="2748755"/>
                    </a:lnTo>
                    <a:lnTo>
                      <a:pt x="2827597" y="2743045"/>
                    </a:lnTo>
                    <a:close/>
                    <a:moveTo>
                      <a:pt x="1998663" y="2711450"/>
                    </a:moveTo>
                    <a:lnTo>
                      <a:pt x="2032589" y="2718179"/>
                    </a:lnTo>
                    <a:lnTo>
                      <a:pt x="2039311" y="2719781"/>
                    </a:lnTo>
                    <a:lnTo>
                      <a:pt x="2045072" y="2721383"/>
                    </a:lnTo>
                    <a:lnTo>
                      <a:pt x="2050513" y="2723306"/>
                    </a:lnTo>
                    <a:lnTo>
                      <a:pt x="2054674" y="2725228"/>
                    </a:lnTo>
                    <a:lnTo>
                      <a:pt x="2058834" y="2727791"/>
                    </a:lnTo>
                    <a:lnTo>
                      <a:pt x="2062675" y="2730034"/>
                    </a:lnTo>
                    <a:lnTo>
                      <a:pt x="2069716" y="2735161"/>
                    </a:lnTo>
                    <a:lnTo>
                      <a:pt x="2072597" y="2738045"/>
                    </a:lnTo>
                    <a:lnTo>
                      <a:pt x="2074517" y="2740287"/>
                    </a:lnTo>
                    <a:lnTo>
                      <a:pt x="2076118" y="2742851"/>
                    </a:lnTo>
                    <a:lnTo>
                      <a:pt x="2077398" y="2745734"/>
                    </a:lnTo>
                    <a:lnTo>
                      <a:pt x="2078038" y="2747977"/>
                    </a:lnTo>
                    <a:lnTo>
                      <a:pt x="2078038" y="2750861"/>
                    </a:lnTo>
                    <a:lnTo>
                      <a:pt x="2077718" y="2753104"/>
                    </a:lnTo>
                    <a:lnTo>
                      <a:pt x="2077078" y="2755988"/>
                    </a:lnTo>
                    <a:lnTo>
                      <a:pt x="2075478" y="2758231"/>
                    </a:lnTo>
                    <a:lnTo>
                      <a:pt x="2073877" y="2760794"/>
                    </a:lnTo>
                    <a:lnTo>
                      <a:pt x="2071317" y="2763037"/>
                    </a:lnTo>
                    <a:lnTo>
                      <a:pt x="2068756" y="2764959"/>
                    </a:lnTo>
                    <a:lnTo>
                      <a:pt x="2065876" y="2767522"/>
                    </a:lnTo>
                    <a:lnTo>
                      <a:pt x="2062355" y="2769445"/>
                    </a:lnTo>
                    <a:lnTo>
                      <a:pt x="2058194" y="2771047"/>
                    </a:lnTo>
                    <a:lnTo>
                      <a:pt x="2054354" y="2772649"/>
                    </a:lnTo>
                    <a:lnTo>
                      <a:pt x="2048272" y="2774572"/>
                    </a:lnTo>
                    <a:lnTo>
                      <a:pt x="2041871" y="2776174"/>
                    </a:lnTo>
                    <a:lnTo>
                      <a:pt x="2035790" y="2777776"/>
                    </a:lnTo>
                    <a:lnTo>
                      <a:pt x="2028429" y="2779057"/>
                    </a:lnTo>
                    <a:lnTo>
                      <a:pt x="2014026" y="2780659"/>
                    </a:lnTo>
                    <a:lnTo>
                      <a:pt x="1998663" y="2781300"/>
                    </a:lnTo>
                    <a:lnTo>
                      <a:pt x="1998663" y="2711450"/>
                    </a:lnTo>
                    <a:close/>
                    <a:moveTo>
                      <a:pt x="3717945" y="2699583"/>
                    </a:moveTo>
                    <a:lnTo>
                      <a:pt x="3711914" y="2703073"/>
                    </a:lnTo>
                    <a:lnTo>
                      <a:pt x="3704931" y="2707197"/>
                    </a:lnTo>
                    <a:lnTo>
                      <a:pt x="3696678" y="2710686"/>
                    </a:lnTo>
                    <a:lnTo>
                      <a:pt x="3688425" y="2714493"/>
                    </a:lnTo>
                    <a:lnTo>
                      <a:pt x="3671285" y="2721155"/>
                    </a:lnTo>
                    <a:lnTo>
                      <a:pt x="3656684" y="2726866"/>
                    </a:lnTo>
                    <a:lnTo>
                      <a:pt x="3656684" y="2827749"/>
                    </a:lnTo>
                    <a:lnTo>
                      <a:pt x="3665254" y="2823307"/>
                    </a:lnTo>
                    <a:lnTo>
                      <a:pt x="3674142" y="2818549"/>
                    </a:lnTo>
                    <a:lnTo>
                      <a:pt x="3682394" y="2813790"/>
                    </a:lnTo>
                    <a:lnTo>
                      <a:pt x="3690647" y="2808714"/>
                    </a:lnTo>
                    <a:lnTo>
                      <a:pt x="3698582" y="2803321"/>
                    </a:lnTo>
                    <a:lnTo>
                      <a:pt x="3705566" y="2798245"/>
                    </a:lnTo>
                    <a:lnTo>
                      <a:pt x="3711914" y="2792535"/>
                    </a:lnTo>
                    <a:lnTo>
                      <a:pt x="3717945" y="2787776"/>
                    </a:lnTo>
                    <a:lnTo>
                      <a:pt x="3717945" y="2699583"/>
                    </a:lnTo>
                    <a:close/>
                    <a:moveTo>
                      <a:pt x="2490788" y="2694304"/>
                    </a:moveTo>
                    <a:lnTo>
                      <a:pt x="2490788" y="2826893"/>
                    </a:lnTo>
                    <a:lnTo>
                      <a:pt x="2490471" y="2827210"/>
                    </a:lnTo>
                    <a:lnTo>
                      <a:pt x="2489836" y="2835140"/>
                    </a:lnTo>
                    <a:lnTo>
                      <a:pt x="2489519" y="2839898"/>
                    </a:lnTo>
                    <a:lnTo>
                      <a:pt x="2488250" y="2844973"/>
                    </a:lnTo>
                    <a:lnTo>
                      <a:pt x="2487298" y="2849731"/>
                    </a:lnTo>
                    <a:lnTo>
                      <a:pt x="2485711" y="2854807"/>
                    </a:lnTo>
                    <a:lnTo>
                      <a:pt x="2483490" y="2859565"/>
                    </a:lnTo>
                    <a:lnTo>
                      <a:pt x="2481269" y="2864323"/>
                    </a:lnTo>
                    <a:lnTo>
                      <a:pt x="2479048" y="2869080"/>
                    </a:lnTo>
                    <a:lnTo>
                      <a:pt x="2475874" y="2873838"/>
                    </a:lnTo>
                    <a:lnTo>
                      <a:pt x="2472701" y="2878279"/>
                    </a:lnTo>
                    <a:lnTo>
                      <a:pt x="2469528" y="2883037"/>
                    </a:lnTo>
                    <a:lnTo>
                      <a:pt x="2465403" y="2887795"/>
                    </a:lnTo>
                    <a:lnTo>
                      <a:pt x="2461595" y="2892236"/>
                    </a:lnTo>
                    <a:lnTo>
                      <a:pt x="2453028" y="2901435"/>
                    </a:lnTo>
                    <a:lnTo>
                      <a:pt x="2443191" y="2909999"/>
                    </a:lnTo>
                    <a:lnTo>
                      <a:pt x="2432086" y="2918563"/>
                    </a:lnTo>
                    <a:lnTo>
                      <a:pt x="2419710" y="2926811"/>
                    </a:lnTo>
                    <a:lnTo>
                      <a:pt x="2406701" y="2934740"/>
                    </a:lnTo>
                    <a:lnTo>
                      <a:pt x="2393056" y="2942670"/>
                    </a:lnTo>
                    <a:lnTo>
                      <a:pt x="2378143" y="2950283"/>
                    </a:lnTo>
                    <a:lnTo>
                      <a:pt x="2362277" y="2957579"/>
                    </a:lnTo>
                    <a:lnTo>
                      <a:pt x="2345777" y="2964240"/>
                    </a:lnTo>
                    <a:lnTo>
                      <a:pt x="2328325" y="2970901"/>
                    </a:lnTo>
                    <a:lnTo>
                      <a:pt x="2309921" y="2977245"/>
                    </a:lnTo>
                    <a:lnTo>
                      <a:pt x="2290882" y="2983589"/>
                    </a:lnTo>
                    <a:lnTo>
                      <a:pt x="2270892" y="2989298"/>
                    </a:lnTo>
                    <a:lnTo>
                      <a:pt x="2250267" y="2994691"/>
                    </a:lnTo>
                    <a:lnTo>
                      <a:pt x="2229324" y="2999449"/>
                    </a:lnTo>
                    <a:lnTo>
                      <a:pt x="2207430" y="3004207"/>
                    </a:lnTo>
                    <a:lnTo>
                      <a:pt x="2184901" y="3008330"/>
                    </a:lnTo>
                    <a:lnTo>
                      <a:pt x="2162054" y="3012137"/>
                    </a:lnTo>
                    <a:lnTo>
                      <a:pt x="2138256" y="3015626"/>
                    </a:lnTo>
                    <a:lnTo>
                      <a:pt x="2113823" y="3018798"/>
                    </a:lnTo>
                    <a:lnTo>
                      <a:pt x="2089390" y="3021018"/>
                    </a:lnTo>
                    <a:lnTo>
                      <a:pt x="2064323" y="3023556"/>
                    </a:lnTo>
                    <a:lnTo>
                      <a:pt x="2038621" y="3025142"/>
                    </a:lnTo>
                    <a:lnTo>
                      <a:pt x="2012601" y="3026093"/>
                    </a:lnTo>
                    <a:lnTo>
                      <a:pt x="1986582" y="3027045"/>
                    </a:lnTo>
                    <a:lnTo>
                      <a:pt x="1959928" y="3027362"/>
                    </a:lnTo>
                    <a:lnTo>
                      <a:pt x="1932639" y="3027045"/>
                    </a:lnTo>
                    <a:lnTo>
                      <a:pt x="1905350" y="3026093"/>
                    </a:lnTo>
                    <a:lnTo>
                      <a:pt x="1879014" y="3025142"/>
                    </a:lnTo>
                    <a:lnTo>
                      <a:pt x="1852994" y="3022921"/>
                    </a:lnTo>
                    <a:lnTo>
                      <a:pt x="1827292" y="3021018"/>
                    </a:lnTo>
                    <a:lnTo>
                      <a:pt x="1802224" y="3018481"/>
                    </a:lnTo>
                    <a:lnTo>
                      <a:pt x="1777157" y="3015309"/>
                    </a:lnTo>
                    <a:lnTo>
                      <a:pt x="1753359" y="3011502"/>
                    </a:lnTo>
                    <a:lnTo>
                      <a:pt x="1729560" y="3007379"/>
                    </a:lnTo>
                    <a:lnTo>
                      <a:pt x="1706714" y="3002938"/>
                    </a:lnTo>
                    <a:lnTo>
                      <a:pt x="1684502" y="2998180"/>
                    </a:lnTo>
                    <a:lnTo>
                      <a:pt x="1662925" y="2993105"/>
                    </a:lnTo>
                    <a:lnTo>
                      <a:pt x="1641983" y="2987712"/>
                    </a:lnTo>
                    <a:lnTo>
                      <a:pt x="1622309" y="2981686"/>
                    </a:lnTo>
                    <a:lnTo>
                      <a:pt x="1602953" y="2975342"/>
                    </a:lnTo>
                    <a:lnTo>
                      <a:pt x="1584549" y="2968681"/>
                    </a:lnTo>
                    <a:lnTo>
                      <a:pt x="1566780" y="2961702"/>
                    </a:lnTo>
                    <a:lnTo>
                      <a:pt x="1550280" y="2954407"/>
                    </a:lnTo>
                    <a:lnTo>
                      <a:pt x="1534414" y="2947111"/>
                    </a:lnTo>
                    <a:lnTo>
                      <a:pt x="1519501" y="2939181"/>
                    </a:lnTo>
                    <a:lnTo>
                      <a:pt x="1505539" y="2930934"/>
                    </a:lnTo>
                    <a:lnTo>
                      <a:pt x="1493164" y="2922687"/>
                    </a:lnTo>
                    <a:lnTo>
                      <a:pt x="1481106" y="2913805"/>
                    </a:lnTo>
                    <a:lnTo>
                      <a:pt x="1470635" y="2904924"/>
                    </a:lnTo>
                    <a:lnTo>
                      <a:pt x="1465875" y="2900483"/>
                    </a:lnTo>
                    <a:lnTo>
                      <a:pt x="1461116" y="2895725"/>
                    </a:lnTo>
                    <a:lnTo>
                      <a:pt x="1456673" y="2891284"/>
                    </a:lnTo>
                    <a:lnTo>
                      <a:pt x="1452866" y="2886844"/>
                    </a:lnTo>
                    <a:lnTo>
                      <a:pt x="1449375" y="2882086"/>
                    </a:lnTo>
                    <a:lnTo>
                      <a:pt x="1445885" y="2877328"/>
                    </a:lnTo>
                    <a:lnTo>
                      <a:pt x="1442712" y="2872252"/>
                    </a:lnTo>
                    <a:lnTo>
                      <a:pt x="1439856" y="2867494"/>
                    </a:lnTo>
                    <a:lnTo>
                      <a:pt x="1437000" y="2862737"/>
                    </a:lnTo>
                    <a:lnTo>
                      <a:pt x="1435096" y="2857661"/>
                    </a:lnTo>
                    <a:lnTo>
                      <a:pt x="1433192" y="2852269"/>
                    </a:lnTo>
                    <a:lnTo>
                      <a:pt x="1431606" y="2847828"/>
                    </a:lnTo>
                    <a:lnTo>
                      <a:pt x="1430337" y="2842436"/>
                    </a:lnTo>
                    <a:lnTo>
                      <a:pt x="1429702" y="2837361"/>
                    </a:lnTo>
                    <a:lnTo>
                      <a:pt x="1429385" y="2832286"/>
                    </a:lnTo>
                    <a:lnTo>
                      <a:pt x="1428750" y="2827210"/>
                    </a:lnTo>
                    <a:lnTo>
                      <a:pt x="1428750" y="2700014"/>
                    </a:lnTo>
                    <a:lnTo>
                      <a:pt x="1429702" y="2705406"/>
                    </a:lnTo>
                    <a:lnTo>
                      <a:pt x="1430654" y="2711433"/>
                    </a:lnTo>
                    <a:lnTo>
                      <a:pt x="1432240" y="2716825"/>
                    </a:lnTo>
                    <a:lnTo>
                      <a:pt x="1434462" y="2722218"/>
                    </a:lnTo>
                    <a:lnTo>
                      <a:pt x="1436683" y="2728245"/>
                    </a:lnTo>
                    <a:lnTo>
                      <a:pt x="1439539" y="2733320"/>
                    </a:lnTo>
                    <a:lnTo>
                      <a:pt x="1442712" y="2739029"/>
                    </a:lnTo>
                    <a:lnTo>
                      <a:pt x="1446202" y="2744422"/>
                    </a:lnTo>
                    <a:lnTo>
                      <a:pt x="1449692" y="2749497"/>
                    </a:lnTo>
                    <a:lnTo>
                      <a:pt x="1454135" y="2755206"/>
                    </a:lnTo>
                    <a:lnTo>
                      <a:pt x="1458894" y="2760282"/>
                    </a:lnTo>
                    <a:lnTo>
                      <a:pt x="1463654" y="2765357"/>
                    </a:lnTo>
                    <a:lnTo>
                      <a:pt x="1468731" y="2770432"/>
                    </a:lnTo>
                    <a:lnTo>
                      <a:pt x="1474125" y="2775507"/>
                    </a:lnTo>
                    <a:lnTo>
                      <a:pt x="1480154" y="2780265"/>
                    </a:lnTo>
                    <a:lnTo>
                      <a:pt x="1480154" y="2879231"/>
                    </a:lnTo>
                    <a:lnTo>
                      <a:pt x="1482375" y="2882086"/>
                    </a:lnTo>
                    <a:lnTo>
                      <a:pt x="1484914" y="2884623"/>
                    </a:lnTo>
                    <a:lnTo>
                      <a:pt x="1491895" y="2890650"/>
                    </a:lnTo>
                    <a:lnTo>
                      <a:pt x="1500145" y="2896994"/>
                    </a:lnTo>
                    <a:lnTo>
                      <a:pt x="1509664" y="2903338"/>
                    </a:lnTo>
                    <a:lnTo>
                      <a:pt x="1519818" y="2909682"/>
                    </a:lnTo>
                    <a:lnTo>
                      <a:pt x="1530924" y="2915709"/>
                    </a:lnTo>
                    <a:lnTo>
                      <a:pt x="1542030" y="2921735"/>
                    </a:lnTo>
                    <a:lnTo>
                      <a:pt x="1553136" y="2926811"/>
                    </a:lnTo>
                    <a:lnTo>
                      <a:pt x="1553136" y="2824673"/>
                    </a:lnTo>
                    <a:lnTo>
                      <a:pt x="1569953" y="2832286"/>
                    </a:lnTo>
                    <a:lnTo>
                      <a:pt x="1587723" y="2839264"/>
                    </a:lnTo>
                    <a:lnTo>
                      <a:pt x="1606127" y="2846242"/>
                    </a:lnTo>
                    <a:lnTo>
                      <a:pt x="1625482" y="2852269"/>
                    </a:lnTo>
                    <a:lnTo>
                      <a:pt x="1625482" y="2953772"/>
                    </a:lnTo>
                    <a:lnTo>
                      <a:pt x="1642935" y="2958847"/>
                    </a:lnTo>
                    <a:lnTo>
                      <a:pt x="1661021" y="2963605"/>
                    </a:lnTo>
                    <a:lnTo>
                      <a:pt x="1679425" y="2968363"/>
                    </a:lnTo>
                    <a:lnTo>
                      <a:pt x="1698464" y="2972487"/>
                    </a:lnTo>
                    <a:lnTo>
                      <a:pt x="1698464" y="2871618"/>
                    </a:lnTo>
                    <a:lnTo>
                      <a:pt x="1716233" y="2875424"/>
                    </a:lnTo>
                    <a:lnTo>
                      <a:pt x="1734320" y="2878914"/>
                    </a:lnTo>
                    <a:lnTo>
                      <a:pt x="1752407" y="2882086"/>
                    </a:lnTo>
                    <a:lnTo>
                      <a:pt x="1771445" y="2885258"/>
                    </a:lnTo>
                    <a:lnTo>
                      <a:pt x="1771445" y="2985175"/>
                    </a:lnTo>
                    <a:lnTo>
                      <a:pt x="1789215" y="2987712"/>
                    </a:lnTo>
                    <a:lnTo>
                      <a:pt x="1807301" y="2989933"/>
                    </a:lnTo>
                    <a:lnTo>
                      <a:pt x="1825388" y="2991836"/>
                    </a:lnTo>
                    <a:lnTo>
                      <a:pt x="1843792" y="2993422"/>
                    </a:lnTo>
                    <a:lnTo>
                      <a:pt x="1843792" y="2893505"/>
                    </a:lnTo>
                    <a:lnTo>
                      <a:pt x="1861879" y="2895091"/>
                    </a:lnTo>
                    <a:lnTo>
                      <a:pt x="1880283" y="2896042"/>
                    </a:lnTo>
                    <a:lnTo>
                      <a:pt x="1898369" y="2896994"/>
                    </a:lnTo>
                    <a:lnTo>
                      <a:pt x="1916773" y="2897628"/>
                    </a:lnTo>
                    <a:lnTo>
                      <a:pt x="1916773" y="2997546"/>
                    </a:lnTo>
                    <a:lnTo>
                      <a:pt x="1938033" y="2997863"/>
                    </a:lnTo>
                    <a:lnTo>
                      <a:pt x="1959928" y="2998180"/>
                    </a:lnTo>
                    <a:lnTo>
                      <a:pt x="1989755" y="2997863"/>
                    </a:lnTo>
                    <a:lnTo>
                      <a:pt x="1989755" y="2898263"/>
                    </a:lnTo>
                    <a:lnTo>
                      <a:pt x="2018630" y="2896994"/>
                    </a:lnTo>
                    <a:lnTo>
                      <a:pt x="2046553" y="2895408"/>
                    </a:lnTo>
                    <a:lnTo>
                      <a:pt x="2074159" y="2893505"/>
                    </a:lnTo>
                    <a:lnTo>
                      <a:pt x="2101448" y="2890967"/>
                    </a:lnTo>
                    <a:lnTo>
                      <a:pt x="2128102" y="2887795"/>
                    </a:lnTo>
                    <a:lnTo>
                      <a:pt x="2154122" y="2883989"/>
                    </a:lnTo>
                    <a:lnTo>
                      <a:pt x="2179189" y="2879865"/>
                    </a:lnTo>
                    <a:lnTo>
                      <a:pt x="2204257" y="2875424"/>
                    </a:lnTo>
                    <a:lnTo>
                      <a:pt x="2228372" y="2870032"/>
                    </a:lnTo>
                    <a:lnTo>
                      <a:pt x="2251219" y="2864640"/>
                    </a:lnTo>
                    <a:lnTo>
                      <a:pt x="2273430" y="2858613"/>
                    </a:lnTo>
                    <a:lnTo>
                      <a:pt x="2294690" y="2851952"/>
                    </a:lnTo>
                    <a:lnTo>
                      <a:pt x="2315633" y="2845291"/>
                    </a:lnTo>
                    <a:lnTo>
                      <a:pt x="2335306" y="2838312"/>
                    </a:lnTo>
                    <a:lnTo>
                      <a:pt x="2354027" y="2830382"/>
                    </a:lnTo>
                    <a:lnTo>
                      <a:pt x="2371797" y="2822452"/>
                    </a:lnTo>
                    <a:lnTo>
                      <a:pt x="2371797" y="2924590"/>
                    </a:lnTo>
                    <a:lnTo>
                      <a:pt x="2379729" y="2921101"/>
                    </a:lnTo>
                    <a:lnTo>
                      <a:pt x="2387028" y="2916660"/>
                    </a:lnTo>
                    <a:lnTo>
                      <a:pt x="2394643" y="2912219"/>
                    </a:lnTo>
                    <a:lnTo>
                      <a:pt x="2401941" y="2907461"/>
                    </a:lnTo>
                    <a:lnTo>
                      <a:pt x="2409239" y="2902703"/>
                    </a:lnTo>
                    <a:lnTo>
                      <a:pt x="2415585" y="2898263"/>
                    </a:lnTo>
                    <a:lnTo>
                      <a:pt x="2421297" y="2893505"/>
                    </a:lnTo>
                    <a:lnTo>
                      <a:pt x="2426374" y="2889064"/>
                    </a:lnTo>
                    <a:lnTo>
                      <a:pt x="2426374" y="2791050"/>
                    </a:lnTo>
                    <a:lnTo>
                      <a:pt x="2433989" y="2785340"/>
                    </a:lnTo>
                    <a:lnTo>
                      <a:pt x="2440653" y="2779948"/>
                    </a:lnTo>
                    <a:lnTo>
                      <a:pt x="2447316" y="2774238"/>
                    </a:lnTo>
                    <a:lnTo>
                      <a:pt x="2453345" y="2768529"/>
                    </a:lnTo>
                    <a:lnTo>
                      <a:pt x="2459057" y="2762819"/>
                    </a:lnTo>
                    <a:lnTo>
                      <a:pt x="2464451" y="2757110"/>
                    </a:lnTo>
                    <a:lnTo>
                      <a:pt x="2469211" y="2751083"/>
                    </a:lnTo>
                    <a:lnTo>
                      <a:pt x="2473336" y="2744739"/>
                    </a:lnTo>
                    <a:lnTo>
                      <a:pt x="2477461" y="2739029"/>
                    </a:lnTo>
                    <a:lnTo>
                      <a:pt x="2480634" y="2732685"/>
                    </a:lnTo>
                    <a:lnTo>
                      <a:pt x="2483490" y="2726341"/>
                    </a:lnTo>
                    <a:lnTo>
                      <a:pt x="2486028" y="2719997"/>
                    </a:lnTo>
                    <a:lnTo>
                      <a:pt x="2487932" y="2713654"/>
                    </a:lnTo>
                    <a:lnTo>
                      <a:pt x="2489519" y="2707310"/>
                    </a:lnTo>
                    <a:lnTo>
                      <a:pt x="2490471" y="2700966"/>
                    </a:lnTo>
                    <a:lnTo>
                      <a:pt x="2490788" y="2694304"/>
                    </a:lnTo>
                    <a:close/>
                    <a:moveTo>
                      <a:pt x="2490470" y="2686155"/>
                    </a:moveTo>
                    <a:lnTo>
                      <a:pt x="2490788" y="2691795"/>
                    </a:lnTo>
                    <a:lnTo>
                      <a:pt x="2490470" y="2693988"/>
                    </a:lnTo>
                    <a:lnTo>
                      <a:pt x="2490470" y="2690542"/>
                    </a:lnTo>
                    <a:lnTo>
                      <a:pt x="2490470" y="2686155"/>
                    </a:lnTo>
                    <a:close/>
                    <a:moveTo>
                      <a:pt x="2490416" y="2685242"/>
                    </a:moveTo>
                    <a:lnTo>
                      <a:pt x="2490470" y="2685528"/>
                    </a:lnTo>
                    <a:lnTo>
                      <a:pt x="2490470" y="2686155"/>
                    </a:lnTo>
                    <a:lnTo>
                      <a:pt x="2490416" y="2685242"/>
                    </a:lnTo>
                    <a:close/>
                    <a:moveTo>
                      <a:pt x="1427957" y="2683026"/>
                    </a:moveTo>
                    <a:lnTo>
                      <a:pt x="1427516" y="2686071"/>
                    </a:lnTo>
                    <a:lnTo>
                      <a:pt x="1427516" y="2690943"/>
                    </a:lnTo>
                    <a:lnTo>
                      <a:pt x="1427516" y="2693987"/>
                    </a:lnTo>
                    <a:lnTo>
                      <a:pt x="1427163" y="2692161"/>
                    </a:lnTo>
                    <a:lnTo>
                      <a:pt x="1427163" y="2686680"/>
                    </a:lnTo>
                    <a:lnTo>
                      <a:pt x="1427957" y="2683026"/>
                    </a:lnTo>
                    <a:close/>
                    <a:moveTo>
                      <a:pt x="1430338" y="2671762"/>
                    </a:moveTo>
                    <a:lnTo>
                      <a:pt x="1428927" y="2676633"/>
                    </a:lnTo>
                    <a:lnTo>
                      <a:pt x="1428221" y="2681809"/>
                    </a:lnTo>
                    <a:lnTo>
                      <a:pt x="1427957" y="2683026"/>
                    </a:lnTo>
                    <a:lnTo>
                      <a:pt x="1428221" y="2681200"/>
                    </a:lnTo>
                    <a:lnTo>
                      <a:pt x="1428927" y="2676329"/>
                    </a:lnTo>
                    <a:lnTo>
                      <a:pt x="1430338" y="2671762"/>
                    </a:lnTo>
                    <a:close/>
                    <a:moveTo>
                      <a:pt x="2487613" y="2670175"/>
                    </a:moveTo>
                    <a:lnTo>
                      <a:pt x="2489200" y="2675815"/>
                    </a:lnTo>
                    <a:lnTo>
                      <a:pt x="2490153" y="2680828"/>
                    </a:lnTo>
                    <a:lnTo>
                      <a:pt x="2490416" y="2685242"/>
                    </a:lnTo>
                    <a:lnTo>
                      <a:pt x="2489518" y="2680515"/>
                    </a:lnTo>
                    <a:lnTo>
                      <a:pt x="2488883" y="2675502"/>
                    </a:lnTo>
                    <a:lnTo>
                      <a:pt x="2487613" y="2670175"/>
                    </a:lnTo>
                    <a:close/>
                    <a:moveTo>
                      <a:pt x="2665715" y="2659293"/>
                    </a:moveTo>
                    <a:lnTo>
                      <a:pt x="2665715" y="2777307"/>
                    </a:lnTo>
                    <a:lnTo>
                      <a:pt x="2668254" y="2780162"/>
                    </a:lnTo>
                    <a:lnTo>
                      <a:pt x="2671429" y="2783335"/>
                    </a:lnTo>
                    <a:lnTo>
                      <a:pt x="2678729" y="2789362"/>
                    </a:lnTo>
                    <a:lnTo>
                      <a:pt x="2687934" y="2796659"/>
                    </a:lnTo>
                    <a:lnTo>
                      <a:pt x="2698726" y="2803638"/>
                    </a:lnTo>
                    <a:lnTo>
                      <a:pt x="2710153" y="2810935"/>
                    </a:lnTo>
                    <a:lnTo>
                      <a:pt x="2722215" y="2817914"/>
                    </a:lnTo>
                    <a:lnTo>
                      <a:pt x="2734594" y="2824259"/>
                    </a:lnTo>
                    <a:lnTo>
                      <a:pt x="2746656" y="2829969"/>
                    </a:lnTo>
                    <a:lnTo>
                      <a:pt x="2746656" y="2711004"/>
                    </a:lnTo>
                    <a:lnTo>
                      <a:pt x="2734594" y="2705293"/>
                    </a:lnTo>
                    <a:lnTo>
                      <a:pt x="2723167" y="2699266"/>
                    </a:lnTo>
                    <a:lnTo>
                      <a:pt x="2712058" y="2692921"/>
                    </a:lnTo>
                    <a:lnTo>
                      <a:pt x="2701583" y="2686259"/>
                    </a:lnTo>
                    <a:lnTo>
                      <a:pt x="2691743" y="2679914"/>
                    </a:lnTo>
                    <a:lnTo>
                      <a:pt x="2682538" y="2673252"/>
                    </a:lnTo>
                    <a:lnTo>
                      <a:pt x="2673650" y="2666273"/>
                    </a:lnTo>
                    <a:lnTo>
                      <a:pt x="2665715" y="2659293"/>
                    </a:lnTo>
                    <a:close/>
                    <a:moveTo>
                      <a:pt x="1925638" y="2592387"/>
                    </a:moveTo>
                    <a:lnTo>
                      <a:pt x="1925638" y="2662237"/>
                    </a:lnTo>
                    <a:lnTo>
                      <a:pt x="1911407" y="2659674"/>
                    </a:lnTo>
                    <a:lnTo>
                      <a:pt x="1894963" y="2655829"/>
                    </a:lnTo>
                    <a:lnTo>
                      <a:pt x="1887057" y="2653907"/>
                    </a:lnTo>
                    <a:lnTo>
                      <a:pt x="1880100" y="2652304"/>
                    </a:lnTo>
                    <a:lnTo>
                      <a:pt x="1873459" y="2650062"/>
                    </a:lnTo>
                    <a:lnTo>
                      <a:pt x="1867451" y="2647498"/>
                    </a:lnTo>
                    <a:lnTo>
                      <a:pt x="1861442" y="2644935"/>
                    </a:lnTo>
                    <a:lnTo>
                      <a:pt x="1856383" y="2641090"/>
                    </a:lnTo>
                    <a:lnTo>
                      <a:pt x="1853220" y="2639168"/>
                    </a:lnTo>
                    <a:lnTo>
                      <a:pt x="1851007" y="2636925"/>
                    </a:lnTo>
                    <a:lnTo>
                      <a:pt x="1848793" y="2634041"/>
                    </a:lnTo>
                    <a:lnTo>
                      <a:pt x="1847844" y="2631798"/>
                    </a:lnTo>
                    <a:lnTo>
                      <a:pt x="1846579" y="2628914"/>
                    </a:lnTo>
                    <a:lnTo>
                      <a:pt x="1846263" y="2626671"/>
                    </a:lnTo>
                    <a:lnTo>
                      <a:pt x="1846263" y="2623788"/>
                    </a:lnTo>
                    <a:lnTo>
                      <a:pt x="1846579" y="2621224"/>
                    </a:lnTo>
                    <a:lnTo>
                      <a:pt x="1847528" y="2618661"/>
                    </a:lnTo>
                    <a:lnTo>
                      <a:pt x="1848477" y="2616098"/>
                    </a:lnTo>
                    <a:lnTo>
                      <a:pt x="1850374" y="2613855"/>
                    </a:lnTo>
                    <a:lnTo>
                      <a:pt x="1852588" y="2611292"/>
                    </a:lnTo>
                    <a:lnTo>
                      <a:pt x="1855118" y="2609369"/>
                    </a:lnTo>
                    <a:lnTo>
                      <a:pt x="1858280" y="2607447"/>
                    </a:lnTo>
                    <a:lnTo>
                      <a:pt x="1861759" y="2605524"/>
                    </a:lnTo>
                    <a:lnTo>
                      <a:pt x="1865870" y="2603922"/>
                    </a:lnTo>
                    <a:lnTo>
                      <a:pt x="1872194" y="2601359"/>
                    </a:lnTo>
                    <a:lnTo>
                      <a:pt x="1878835" y="2599436"/>
                    </a:lnTo>
                    <a:lnTo>
                      <a:pt x="1885792" y="2597834"/>
                    </a:lnTo>
                    <a:lnTo>
                      <a:pt x="1893382" y="2596232"/>
                    </a:lnTo>
                    <a:lnTo>
                      <a:pt x="1901288" y="2594951"/>
                    </a:lnTo>
                    <a:lnTo>
                      <a:pt x="1909194" y="2593989"/>
                    </a:lnTo>
                    <a:lnTo>
                      <a:pt x="1925638" y="2592387"/>
                    </a:lnTo>
                    <a:close/>
                    <a:moveTo>
                      <a:pt x="3178346" y="2558733"/>
                    </a:moveTo>
                    <a:lnTo>
                      <a:pt x="3178346" y="2673668"/>
                    </a:lnTo>
                    <a:lnTo>
                      <a:pt x="3201835" y="2674303"/>
                    </a:lnTo>
                    <a:lnTo>
                      <a:pt x="3225959" y="2674303"/>
                    </a:lnTo>
                    <a:lnTo>
                      <a:pt x="3258970" y="2673986"/>
                    </a:lnTo>
                    <a:lnTo>
                      <a:pt x="3258970" y="2559368"/>
                    </a:lnTo>
                    <a:lnTo>
                      <a:pt x="3225641" y="2559686"/>
                    </a:lnTo>
                    <a:lnTo>
                      <a:pt x="3201835" y="2559368"/>
                    </a:lnTo>
                    <a:lnTo>
                      <a:pt x="3178346" y="2558733"/>
                    </a:lnTo>
                    <a:close/>
                    <a:moveTo>
                      <a:pt x="2609850" y="2552700"/>
                    </a:moveTo>
                    <a:lnTo>
                      <a:pt x="2613342" y="2559045"/>
                    </a:lnTo>
                    <a:lnTo>
                      <a:pt x="2617468" y="2564438"/>
                    </a:lnTo>
                    <a:lnTo>
                      <a:pt x="2621594" y="2570466"/>
                    </a:lnTo>
                    <a:lnTo>
                      <a:pt x="2626038" y="2576176"/>
                    </a:lnTo>
                    <a:lnTo>
                      <a:pt x="2631117" y="2581886"/>
                    </a:lnTo>
                    <a:lnTo>
                      <a:pt x="2635878" y="2587280"/>
                    </a:lnTo>
                    <a:lnTo>
                      <a:pt x="2641274" y="2592673"/>
                    </a:lnTo>
                    <a:lnTo>
                      <a:pt x="2646988" y="2598383"/>
                    </a:lnTo>
                    <a:lnTo>
                      <a:pt x="2658732" y="2608535"/>
                    </a:lnTo>
                    <a:lnTo>
                      <a:pt x="2671746" y="2618686"/>
                    </a:lnTo>
                    <a:lnTo>
                      <a:pt x="2685712" y="2628204"/>
                    </a:lnTo>
                    <a:lnTo>
                      <a:pt x="2700631" y="2637721"/>
                    </a:lnTo>
                    <a:lnTo>
                      <a:pt x="2715867" y="2646921"/>
                    </a:lnTo>
                    <a:lnTo>
                      <a:pt x="2732372" y="2655486"/>
                    </a:lnTo>
                    <a:lnTo>
                      <a:pt x="2749830" y="2663735"/>
                    </a:lnTo>
                    <a:lnTo>
                      <a:pt x="2767923" y="2671666"/>
                    </a:lnTo>
                    <a:lnTo>
                      <a:pt x="2786650" y="2679280"/>
                    </a:lnTo>
                    <a:lnTo>
                      <a:pt x="2805695" y="2686576"/>
                    </a:lnTo>
                    <a:lnTo>
                      <a:pt x="2826009" y="2693238"/>
                    </a:lnTo>
                    <a:lnTo>
                      <a:pt x="2846959" y="2699583"/>
                    </a:lnTo>
                    <a:lnTo>
                      <a:pt x="2867591" y="2705611"/>
                    </a:lnTo>
                    <a:lnTo>
                      <a:pt x="2889492" y="2711321"/>
                    </a:lnTo>
                    <a:lnTo>
                      <a:pt x="2912029" y="2716714"/>
                    </a:lnTo>
                    <a:lnTo>
                      <a:pt x="2934248" y="2721790"/>
                    </a:lnTo>
                    <a:lnTo>
                      <a:pt x="2957102" y="2725914"/>
                    </a:lnTo>
                    <a:lnTo>
                      <a:pt x="2980908" y="2730355"/>
                    </a:lnTo>
                    <a:lnTo>
                      <a:pt x="3004396" y="2733845"/>
                    </a:lnTo>
                    <a:lnTo>
                      <a:pt x="3028203" y="2737335"/>
                    </a:lnTo>
                    <a:lnTo>
                      <a:pt x="3052644" y="2740190"/>
                    </a:lnTo>
                    <a:lnTo>
                      <a:pt x="3077084" y="2743045"/>
                    </a:lnTo>
                    <a:lnTo>
                      <a:pt x="3101525" y="2744949"/>
                    </a:lnTo>
                    <a:lnTo>
                      <a:pt x="3125966" y="2746852"/>
                    </a:lnTo>
                    <a:lnTo>
                      <a:pt x="3150725" y="2748121"/>
                    </a:lnTo>
                    <a:lnTo>
                      <a:pt x="3175800" y="2749390"/>
                    </a:lnTo>
                    <a:lnTo>
                      <a:pt x="3200559" y="2750024"/>
                    </a:lnTo>
                    <a:lnTo>
                      <a:pt x="3225317" y="2750024"/>
                    </a:lnTo>
                    <a:lnTo>
                      <a:pt x="3246266" y="2750024"/>
                    </a:lnTo>
                    <a:lnTo>
                      <a:pt x="3267216" y="2749707"/>
                    </a:lnTo>
                    <a:lnTo>
                      <a:pt x="3288165" y="2748755"/>
                    </a:lnTo>
                    <a:lnTo>
                      <a:pt x="3308797" y="2747804"/>
                    </a:lnTo>
                    <a:lnTo>
                      <a:pt x="3329429" y="2746535"/>
                    </a:lnTo>
                    <a:lnTo>
                      <a:pt x="3350378" y="2744949"/>
                    </a:lnTo>
                    <a:lnTo>
                      <a:pt x="3371010" y="2743362"/>
                    </a:lnTo>
                    <a:lnTo>
                      <a:pt x="3391325" y="2741459"/>
                    </a:lnTo>
                    <a:lnTo>
                      <a:pt x="3411957" y="2738921"/>
                    </a:lnTo>
                    <a:lnTo>
                      <a:pt x="3431954" y="2736383"/>
                    </a:lnTo>
                    <a:lnTo>
                      <a:pt x="3451951" y="2733528"/>
                    </a:lnTo>
                    <a:lnTo>
                      <a:pt x="3471948" y="2730355"/>
                    </a:lnTo>
                    <a:lnTo>
                      <a:pt x="3491628" y="2726866"/>
                    </a:lnTo>
                    <a:lnTo>
                      <a:pt x="3510990" y="2723376"/>
                    </a:lnTo>
                    <a:lnTo>
                      <a:pt x="3530035" y="2719252"/>
                    </a:lnTo>
                    <a:lnTo>
                      <a:pt x="3548763" y="2715128"/>
                    </a:lnTo>
                    <a:lnTo>
                      <a:pt x="3567173" y="2710369"/>
                    </a:lnTo>
                    <a:lnTo>
                      <a:pt x="3585265" y="2705611"/>
                    </a:lnTo>
                    <a:lnTo>
                      <a:pt x="3603041" y="2700852"/>
                    </a:lnTo>
                    <a:lnTo>
                      <a:pt x="3620498" y="2695142"/>
                    </a:lnTo>
                    <a:lnTo>
                      <a:pt x="3637004" y="2689749"/>
                    </a:lnTo>
                    <a:lnTo>
                      <a:pt x="3653510" y="2683721"/>
                    </a:lnTo>
                    <a:lnTo>
                      <a:pt x="3669698" y="2678011"/>
                    </a:lnTo>
                    <a:lnTo>
                      <a:pt x="3685251" y="2671349"/>
                    </a:lnTo>
                    <a:lnTo>
                      <a:pt x="3700170" y="2665004"/>
                    </a:lnTo>
                    <a:lnTo>
                      <a:pt x="3714770" y="2657707"/>
                    </a:lnTo>
                    <a:lnTo>
                      <a:pt x="3728419" y="2650728"/>
                    </a:lnTo>
                    <a:lnTo>
                      <a:pt x="3741751" y="2643114"/>
                    </a:lnTo>
                    <a:lnTo>
                      <a:pt x="3754765" y="2635818"/>
                    </a:lnTo>
                    <a:lnTo>
                      <a:pt x="3767144" y="2627886"/>
                    </a:lnTo>
                    <a:lnTo>
                      <a:pt x="3778571" y="2619638"/>
                    </a:lnTo>
                    <a:lnTo>
                      <a:pt x="3789363" y="2611073"/>
                    </a:lnTo>
                    <a:lnTo>
                      <a:pt x="3789363" y="2718935"/>
                    </a:lnTo>
                    <a:lnTo>
                      <a:pt x="3788728" y="2718935"/>
                    </a:lnTo>
                    <a:lnTo>
                      <a:pt x="3788411" y="2728135"/>
                    </a:lnTo>
                    <a:lnTo>
                      <a:pt x="3787776" y="2733528"/>
                    </a:lnTo>
                    <a:lnTo>
                      <a:pt x="3786506" y="2738921"/>
                    </a:lnTo>
                    <a:lnTo>
                      <a:pt x="3785237" y="2744314"/>
                    </a:lnTo>
                    <a:lnTo>
                      <a:pt x="3783332" y="2749707"/>
                    </a:lnTo>
                    <a:lnTo>
                      <a:pt x="3781428" y="2755100"/>
                    </a:lnTo>
                    <a:lnTo>
                      <a:pt x="3778571" y="2760811"/>
                    </a:lnTo>
                    <a:lnTo>
                      <a:pt x="3775714" y="2765886"/>
                    </a:lnTo>
                    <a:lnTo>
                      <a:pt x="3772540" y="2770962"/>
                    </a:lnTo>
                    <a:lnTo>
                      <a:pt x="3769048" y="2776355"/>
                    </a:lnTo>
                    <a:lnTo>
                      <a:pt x="3765557" y="2781749"/>
                    </a:lnTo>
                    <a:lnTo>
                      <a:pt x="3761113" y="2786824"/>
                    </a:lnTo>
                    <a:lnTo>
                      <a:pt x="3756987" y="2791583"/>
                    </a:lnTo>
                    <a:lnTo>
                      <a:pt x="3752226" y="2796659"/>
                    </a:lnTo>
                    <a:lnTo>
                      <a:pt x="3747147" y="2801735"/>
                    </a:lnTo>
                    <a:lnTo>
                      <a:pt x="3741433" y="2806493"/>
                    </a:lnTo>
                    <a:lnTo>
                      <a:pt x="3736037" y="2811252"/>
                    </a:lnTo>
                    <a:lnTo>
                      <a:pt x="3723658" y="2820769"/>
                    </a:lnTo>
                    <a:lnTo>
                      <a:pt x="3710327" y="2829969"/>
                    </a:lnTo>
                    <a:lnTo>
                      <a:pt x="3696043" y="2838852"/>
                    </a:lnTo>
                    <a:lnTo>
                      <a:pt x="3680490" y="2847418"/>
                    </a:lnTo>
                    <a:lnTo>
                      <a:pt x="3663667" y="2855983"/>
                    </a:lnTo>
                    <a:lnTo>
                      <a:pt x="3646526" y="2863914"/>
                    </a:lnTo>
                    <a:lnTo>
                      <a:pt x="3627799" y="2871845"/>
                    </a:lnTo>
                    <a:lnTo>
                      <a:pt x="3608754" y="2879459"/>
                    </a:lnTo>
                    <a:lnTo>
                      <a:pt x="3588122" y="2886121"/>
                    </a:lnTo>
                    <a:lnTo>
                      <a:pt x="3566855" y="2892783"/>
                    </a:lnTo>
                    <a:lnTo>
                      <a:pt x="3544636" y="2899128"/>
                    </a:lnTo>
                    <a:lnTo>
                      <a:pt x="3522417" y="2905473"/>
                    </a:lnTo>
                    <a:lnTo>
                      <a:pt x="3498611" y="2910866"/>
                    </a:lnTo>
                    <a:lnTo>
                      <a:pt x="3474170" y="2915942"/>
                    </a:lnTo>
                    <a:lnTo>
                      <a:pt x="3449412" y="2920383"/>
                    </a:lnTo>
                    <a:lnTo>
                      <a:pt x="3423701" y="2924824"/>
                    </a:lnTo>
                    <a:lnTo>
                      <a:pt x="3397356" y="2928631"/>
                    </a:lnTo>
                    <a:lnTo>
                      <a:pt x="3370376" y="2931804"/>
                    </a:lnTo>
                    <a:lnTo>
                      <a:pt x="3343395" y="2934976"/>
                    </a:lnTo>
                    <a:lnTo>
                      <a:pt x="3315146" y="2937197"/>
                    </a:lnTo>
                    <a:lnTo>
                      <a:pt x="3286896" y="2938783"/>
                    </a:lnTo>
                    <a:lnTo>
                      <a:pt x="3258011" y="2940369"/>
                    </a:lnTo>
                    <a:lnTo>
                      <a:pt x="3228491" y="2941321"/>
                    </a:lnTo>
                    <a:lnTo>
                      <a:pt x="3198972" y="2941638"/>
                    </a:lnTo>
                    <a:lnTo>
                      <a:pt x="3168500" y="2941321"/>
                    </a:lnTo>
                    <a:lnTo>
                      <a:pt x="3138663" y="2940369"/>
                    </a:lnTo>
                    <a:lnTo>
                      <a:pt x="3109143" y="2938783"/>
                    </a:lnTo>
                    <a:lnTo>
                      <a:pt x="3080259" y="2936880"/>
                    </a:lnTo>
                    <a:lnTo>
                      <a:pt x="3051374" y="2934659"/>
                    </a:lnTo>
                    <a:lnTo>
                      <a:pt x="3023441" y="2931487"/>
                    </a:lnTo>
                    <a:lnTo>
                      <a:pt x="2996144" y="2927997"/>
                    </a:lnTo>
                    <a:lnTo>
                      <a:pt x="2969481" y="2923873"/>
                    </a:lnTo>
                    <a:lnTo>
                      <a:pt x="2943453" y="2919431"/>
                    </a:lnTo>
                    <a:lnTo>
                      <a:pt x="2917742" y="2914355"/>
                    </a:lnTo>
                    <a:lnTo>
                      <a:pt x="2892984" y="2909280"/>
                    </a:lnTo>
                    <a:lnTo>
                      <a:pt x="2869178" y="2903252"/>
                    </a:lnTo>
                    <a:lnTo>
                      <a:pt x="2846007" y="2897224"/>
                    </a:lnTo>
                    <a:lnTo>
                      <a:pt x="2823470" y="2890880"/>
                    </a:lnTo>
                    <a:lnTo>
                      <a:pt x="2802203" y="2883583"/>
                    </a:lnTo>
                    <a:lnTo>
                      <a:pt x="2781889" y="2876286"/>
                    </a:lnTo>
                    <a:lnTo>
                      <a:pt x="2762527" y="2868673"/>
                    </a:lnTo>
                    <a:lnTo>
                      <a:pt x="2743799" y="2860424"/>
                    </a:lnTo>
                    <a:lnTo>
                      <a:pt x="2726024" y="2852176"/>
                    </a:lnTo>
                    <a:lnTo>
                      <a:pt x="2709518" y="2843611"/>
                    </a:lnTo>
                    <a:lnTo>
                      <a:pt x="2694600" y="2834411"/>
                    </a:lnTo>
                    <a:lnTo>
                      <a:pt x="2679999" y="2824893"/>
                    </a:lnTo>
                    <a:lnTo>
                      <a:pt x="2666985" y="2815376"/>
                    </a:lnTo>
                    <a:lnTo>
                      <a:pt x="2660954" y="2810935"/>
                    </a:lnTo>
                    <a:lnTo>
                      <a:pt x="2655240" y="2805542"/>
                    </a:lnTo>
                    <a:lnTo>
                      <a:pt x="2650162" y="2800466"/>
                    </a:lnTo>
                    <a:lnTo>
                      <a:pt x="2645083" y="2795390"/>
                    </a:lnTo>
                    <a:lnTo>
                      <a:pt x="2639687" y="2790314"/>
                    </a:lnTo>
                    <a:lnTo>
                      <a:pt x="2635561" y="2785238"/>
                    </a:lnTo>
                    <a:lnTo>
                      <a:pt x="2631434" y="2780162"/>
                    </a:lnTo>
                    <a:lnTo>
                      <a:pt x="2627625" y="2774452"/>
                    </a:lnTo>
                    <a:lnTo>
                      <a:pt x="2624134" y="2769376"/>
                    </a:lnTo>
                    <a:lnTo>
                      <a:pt x="2620960" y="2763983"/>
                    </a:lnTo>
                    <a:lnTo>
                      <a:pt x="2618103" y="2758273"/>
                    </a:lnTo>
                    <a:lnTo>
                      <a:pt x="2615881" y="2752880"/>
                    </a:lnTo>
                    <a:lnTo>
                      <a:pt x="2613659" y="2747169"/>
                    </a:lnTo>
                    <a:lnTo>
                      <a:pt x="2612072" y="2741776"/>
                    </a:lnTo>
                    <a:lnTo>
                      <a:pt x="2610485" y="2736383"/>
                    </a:lnTo>
                    <a:lnTo>
                      <a:pt x="2609850" y="2730355"/>
                    </a:lnTo>
                    <a:lnTo>
                      <a:pt x="2609215" y="2724962"/>
                    </a:lnTo>
                    <a:lnTo>
                      <a:pt x="2609215" y="2718935"/>
                    </a:lnTo>
                    <a:lnTo>
                      <a:pt x="2608580" y="2719252"/>
                    </a:lnTo>
                    <a:lnTo>
                      <a:pt x="2608580" y="2573004"/>
                    </a:lnTo>
                    <a:lnTo>
                      <a:pt x="2608263" y="2569197"/>
                    </a:lnTo>
                    <a:lnTo>
                      <a:pt x="2608580" y="2560949"/>
                    </a:lnTo>
                    <a:lnTo>
                      <a:pt x="2609850" y="2552700"/>
                    </a:lnTo>
                    <a:close/>
                    <a:moveTo>
                      <a:pt x="3016148" y="2544763"/>
                    </a:moveTo>
                    <a:lnTo>
                      <a:pt x="3016148" y="2660333"/>
                    </a:lnTo>
                    <a:lnTo>
                      <a:pt x="3035827" y="2662556"/>
                    </a:lnTo>
                    <a:lnTo>
                      <a:pt x="3056142" y="2665096"/>
                    </a:lnTo>
                    <a:lnTo>
                      <a:pt x="3076456" y="2667318"/>
                    </a:lnTo>
                    <a:lnTo>
                      <a:pt x="3097406" y="2669223"/>
                    </a:lnTo>
                    <a:lnTo>
                      <a:pt x="3097406" y="2553971"/>
                    </a:lnTo>
                    <a:lnTo>
                      <a:pt x="3076456" y="2552066"/>
                    </a:lnTo>
                    <a:lnTo>
                      <a:pt x="3056142" y="2549843"/>
                    </a:lnTo>
                    <a:lnTo>
                      <a:pt x="3035827" y="2547303"/>
                    </a:lnTo>
                    <a:lnTo>
                      <a:pt x="3016148" y="2544763"/>
                    </a:lnTo>
                    <a:close/>
                    <a:moveTo>
                      <a:pt x="1938656" y="2540386"/>
                    </a:moveTo>
                    <a:lnTo>
                      <a:pt x="1936433" y="2540705"/>
                    </a:lnTo>
                    <a:lnTo>
                      <a:pt x="1933576" y="2540705"/>
                    </a:lnTo>
                    <a:lnTo>
                      <a:pt x="1931036" y="2541342"/>
                    </a:lnTo>
                    <a:lnTo>
                      <a:pt x="1929130" y="2542299"/>
                    </a:lnTo>
                    <a:lnTo>
                      <a:pt x="1927543" y="2542936"/>
                    </a:lnTo>
                    <a:lnTo>
                      <a:pt x="1926273" y="2543892"/>
                    </a:lnTo>
                    <a:lnTo>
                      <a:pt x="1925638" y="2545167"/>
                    </a:lnTo>
                    <a:lnTo>
                      <a:pt x="1925320" y="2546123"/>
                    </a:lnTo>
                    <a:lnTo>
                      <a:pt x="1925320" y="2565247"/>
                    </a:lnTo>
                    <a:lnTo>
                      <a:pt x="1910398" y="2566522"/>
                    </a:lnTo>
                    <a:lnTo>
                      <a:pt x="1895158" y="2568116"/>
                    </a:lnTo>
                    <a:lnTo>
                      <a:pt x="1881188" y="2570028"/>
                    </a:lnTo>
                    <a:lnTo>
                      <a:pt x="1867218" y="2572897"/>
                    </a:lnTo>
                    <a:lnTo>
                      <a:pt x="1853883" y="2575447"/>
                    </a:lnTo>
                    <a:lnTo>
                      <a:pt x="1841183" y="2578634"/>
                    </a:lnTo>
                    <a:lnTo>
                      <a:pt x="1829436" y="2582778"/>
                    </a:lnTo>
                    <a:lnTo>
                      <a:pt x="1818323" y="2586602"/>
                    </a:lnTo>
                    <a:lnTo>
                      <a:pt x="1810703" y="2590108"/>
                    </a:lnTo>
                    <a:lnTo>
                      <a:pt x="1803718" y="2594252"/>
                    </a:lnTo>
                    <a:lnTo>
                      <a:pt x="1797368" y="2598077"/>
                    </a:lnTo>
                    <a:lnTo>
                      <a:pt x="1791970" y="2601902"/>
                    </a:lnTo>
                    <a:lnTo>
                      <a:pt x="1787208" y="2606045"/>
                    </a:lnTo>
                    <a:lnTo>
                      <a:pt x="1783398" y="2610507"/>
                    </a:lnTo>
                    <a:lnTo>
                      <a:pt x="1780223" y="2614651"/>
                    </a:lnTo>
                    <a:lnTo>
                      <a:pt x="1777683" y="2619113"/>
                    </a:lnTo>
                    <a:lnTo>
                      <a:pt x="1776096" y="2623894"/>
                    </a:lnTo>
                    <a:lnTo>
                      <a:pt x="1775460" y="2628038"/>
                    </a:lnTo>
                    <a:lnTo>
                      <a:pt x="1775460" y="2632500"/>
                    </a:lnTo>
                    <a:lnTo>
                      <a:pt x="1776096" y="2637281"/>
                    </a:lnTo>
                    <a:lnTo>
                      <a:pt x="1777683" y="2641743"/>
                    </a:lnTo>
                    <a:lnTo>
                      <a:pt x="1780223" y="2645887"/>
                    </a:lnTo>
                    <a:lnTo>
                      <a:pt x="1783716" y="2650349"/>
                    </a:lnTo>
                    <a:lnTo>
                      <a:pt x="1787526" y="2654811"/>
                    </a:lnTo>
                    <a:lnTo>
                      <a:pt x="1792288" y="2658317"/>
                    </a:lnTo>
                    <a:lnTo>
                      <a:pt x="1797368" y="2661823"/>
                    </a:lnTo>
                    <a:lnTo>
                      <a:pt x="1803400" y="2665329"/>
                    </a:lnTo>
                    <a:lnTo>
                      <a:pt x="1809750" y="2668517"/>
                    </a:lnTo>
                    <a:lnTo>
                      <a:pt x="1816736" y="2671704"/>
                    </a:lnTo>
                    <a:lnTo>
                      <a:pt x="1824356" y="2674573"/>
                    </a:lnTo>
                    <a:lnTo>
                      <a:pt x="1832610" y="2677441"/>
                    </a:lnTo>
                    <a:lnTo>
                      <a:pt x="1840866" y="2679354"/>
                    </a:lnTo>
                    <a:lnTo>
                      <a:pt x="1872933" y="2686047"/>
                    </a:lnTo>
                    <a:lnTo>
                      <a:pt x="1925320" y="2696565"/>
                    </a:lnTo>
                    <a:lnTo>
                      <a:pt x="1925320" y="2778798"/>
                    </a:lnTo>
                    <a:lnTo>
                      <a:pt x="1911668" y="2777204"/>
                    </a:lnTo>
                    <a:lnTo>
                      <a:pt x="1899603" y="2774973"/>
                    </a:lnTo>
                    <a:lnTo>
                      <a:pt x="1885316" y="2772742"/>
                    </a:lnTo>
                    <a:lnTo>
                      <a:pt x="1870393" y="2769236"/>
                    </a:lnTo>
                    <a:lnTo>
                      <a:pt x="1856740" y="2765093"/>
                    </a:lnTo>
                    <a:lnTo>
                      <a:pt x="1844676" y="2760949"/>
                    </a:lnTo>
                    <a:lnTo>
                      <a:pt x="1841183" y="2759674"/>
                    </a:lnTo>
                    <a:lnTo>
                      <a:pt x="1838008" y="2758399"/>
                    </a:lnTo>
                    <a:lnTo>
                      <a:pt x="1835786" y="2757443"/>
                    </a:lnTo>
                    <a:lnTo>
                      <a:pt x="1835150" y="2756805"/>
                    </a:lnTo>
                    <a:lnTo>
                      <a:pt x="1831658" y="2754893"/>
                    </a:lnTo>
                    <a:lnTo>
                      <a:pt x="1829753" y="2753618"/>
                    </a:lnTo>
                    <a:lnTo>
                      <a:pt x="1827848" y="2752662"/>
                    </a:lnTo>
                    <a:lnTo>
                      <a:pt x="1822768" y="2751387"/>
                    </a:lnTo>
                    <a:lnTo>
                      <a:pt x="1817688" y="2750431"/>
                    </a:lnTo>
                    <a:lnTo>
                      <a:pt x="1811656" y="2750112"/>
                    </a:lnTo>
                    <a:lnTo>
                      <a:pt x="1805623" y="2751068"/>
                    </a:lnTo>
                    <a:lnTo>
                      <a:pt x="1799908" y="2751706"/>
                    </a:lnTo>
                    <a:lnTo>
                      <a:pt x="1793876" y="2752981"/>
                    </a:lnTo>
                    <a:lnTo>
                      <a:pt x="1787843" y="2754893"/>
                    </a:lnTo>
                    <a:lnTo>
                      <a:pt x="1782763" y="2756805"/>
                    </a:lnTo>
                    <a:lnTo>
                      <a:pt x="1778636" y="2759355"/>
                    </a:lnTo>
                    <a:lnTo>
                      <a:pt x="1774508" y="2761586"/>
                    </a:lnTo>
                    <a:lnTo>
                      <a:pt x="1771650" y="2764455"/>
                    </a:lnTo>
                    <a:lnTo>
                      <a:pt x="1770698" y="2765730"/>
                    </a:lnTo>
                    <a:lnTo>
                      <a:pt x="1769746" y="2766686"/>
                    </a:lnTo>
                    <a:lnTo>
                      <a:pt x="1769428" y="2767961"/>
                    </a:lnTo>
                    <a:lnTo>
                      <a:pt x="1769428" y="2769555"/>
                    </a:lnTo>
                    <a:lnTo>
                      <a:pt x="1769428" y="2770830"/>
                    </a:lnTo>
                    <a:lnTo>
                      <a:pt x="1770380" y="2772105"/>
                    </a:lnTo>
                    <a:lnTo>
                      <a:pt x="1771016" y="2773061"/>
                    </a:lnTo>
                    <a:lnTo>
                      <a:pt x="1772603" y="2774336"/>
                    </a:lnTo>
                    <a:lnTo>
                      <a:pt x="1778000" y="2777842"/>
                    </a:lnTo>
                    <a:lnTo>
                      <a:pt x="1784668" y="2781348"/>
                    </a:lnTo>
                    <a:lnTo>
                      <a:pt x="1791970" y="2784535"/>
                    </a:lnTo>
                    <a:lnTo>
                      <a:pt x="1799273" y="2787723"/>
                    </a:lnTo>
                    <a:lnTo>
                      <a:pt x="1807846" y="2790591"/>
                    </a:lnTo>
                    <a:lnTo>
                      <a:pt x="1816418" y="2792822"/>
                    </a:lnTo>
                    <a:lnTo>
                      <a:pt x="1825943" y="2795691"/>
                    </a:lnTo>
                    <a:lnTo>
                      <a:pt x="1835786" y="2797603"/>
                    </a:lnTo>
                    <a:lnTo>
                      <a:pt x="1845946" y="2799516"/>
                    </a:lnTo>
                    <a:lnTo>
                      <a:pt x="1856740" y="2801747"/>
                    </a:lnTo>
                    <a:lnTo>
                      <a:pt x="1878648" y="2804934"/>
                    </a:lnTo>
                    <a:lnTo>
                      <a:pt x="1901508" y="2806846"/>
                    </a:lnTo>
                    <a:lnTo>
                      <a:pt x="1925320" y="2808440"/>
                    </a:lnTo>
                    <a:lnTo>
                      <a:pt x="1925320" y="2827245"/>
                    </a:lnTo>
                    <a:lnTo>
                      <a:pt x="1925638" y="2828520"/>
                    </a:lnTo>
                    <a:lnTo>
                      <a:pt x="1926273" y="2829476"/>
                    </a:lnTo>
                    <a:lnTo>
                      <a:pt x="1927543" y="2830433"/>
                    </a:lnTo>
                    <a:lnTo>
                      <a:pt x="1929130" y="2831389"/>
                    </a:lnTo>
                    <a:lnTo>
                      <a:pt x="1931036" y="2832026"/>
                    </a:lnTo>
                    <a:lnTo>
                      <a:pt x="1933576" y="2832664"/>
                    </a:lnTo>
                    <a:lnTo>
                      <a:pt x="1938656" y="2832982"/>
                    </a:lnTo>
                    <a:lnTo>
                      <a:pt x="1985328" y="2832982"/>
                    </a:lnTo>
                    <a:lnTo>
                      <a:pt x="1990726" y="2832664"/>
                    </a:lnTo>
                    <a:lnTo>
                      <a:pt x="1992630" y="2832026"/>
                    </a:lnTo>
                    <a:lnTo>
                      <a:pt x="1995170" y="2831389"/>
                    </a:lnTo>
                    <a:lnTo>
                      <a:pt x="1996758" y="2830433"/>
                    </a:lnTo>
                    <a:lnTo>
                      <a:pt x="1997710" y="2829476"/>
                    </a:lnTo>
                    <a:lnTo>
                      <a:pt x="1998663" y="2828520"/>
                    </a:lnTo>
                    <a:lnTo>
                      <a:pt x="1998980" y="2827245"/>
                    </a:lnTo>
                    <a:lnTo>
                      <a:pt x="1998980" y="2808121"/>
                    </a:lnTo>
                    <a:lnTo>
                      <a:pt x="2013586" y="2806846"/>
                    </a:lnTo>
                    <a:lnTo>
                      <a:pt x="2027873" y="2805572"/>
                    </a:lnTo>
                    <a:lnTo>
                      <a:pt x="2041526" y="2803978"/>
                    </a:lnTo>
                    <a:lnTo>
                      <a:pt x="2054543" y="2801747"/>
                    </a:lnTo>
                    <a:lnTo>
                      <a:pt x="2067243" y="2799197"/>
                    </a:lnTo>
                    <a:lnTo>
                      <a:pt x="2078673" y="2796966"/>
                    </a:lnTo>
                    <a:lnTo>
                      <a:pt x="2089786" y="2793778"/>
                    </a:lnTo>
                    <a:lnTo>
                      <a:pt x="2099310" y="2790272"/>
                    </a:lnTo>
                    <a:lnTo>
                      <a:pt x="2106930" y="2787085"/>
                    </a:lnTo>
                    <a:lnTo>
                      <a:pt x="2114233" y="2783898"/>
                    </a:lnTo>
                    <a:lnTo>
                      <a:pt x="2120900" y="2779754"/>
                    </a:lnTo>
                    <a:lnTo>
                      <a:pt x="2126933" y="2776248"/>
                    </a:lnTo>
                    <a:lnTo>
                      <a:pt x="2132013" y="2772423"/>
                    </a:lnTo>
                    <a:lnTo>
                      <a:pt x="2136776" y="2768280"/>
                    </a:lnTo>
                    <a:lnTo>
                      <a:pt x="2140586" y="2764136"/>
                    </a:lnTo>
                    <a:lnTo>
                      <a:pt x="2143760" y="2759674"/>
                    </a:lnTo>
                    <a:lnTo>
                      <a:pt x="2145983" y="2755212"/>
                    </a:lnTo>
                    <a:lnTo>
                      <a:pt x="2147570" y="2751068"/>
                    </a:lnTo>
                    <a:lnTo>
                      <a:pt x="2148840" y="2746606"/>
                    </a:lnTo>
                    <a:lnTo>
                      <a:pt x="2149158" y="2742144"/>
                    </a:lnTo>
                    <a:lnTo>
                      <a:pt x="2148523" y="2737363"/>
                    </a:lnTo>
                    <a:lnTo>
                      <a:pt x="2147253" y="2733219"/>
                    </a:lnTo>
                    <a:lnTo>
                      <a:pt x="2145030" y="2728757"/>
                    </a:lnTo>
                    <a:lnTo>
                      <a:pt x="2141856" y="2723976"/>
                    </a:lnTo>
                    <a:lnTo>
                      <a:pt x="2140268" y="2721745"/>
                    </a:lnTo>
                    <a:lnTo>
                      <a:pt x="2137728" y="2719833"/>
                    </a:lnTo>
                    <a:lnTo>
                      <a:pt x="2132648" y="2715370"/>
                    </a:lnTo>
                    <a:lnTo>
                      <a:pt x="2126298" y="2711227"/>
                    </a:lnTo>
                    <a:lnTo>
                      <a:pt x="2119630" y="2707721"/>
                    </a:lnTo>
                    <a:lnTo>
                      <a:pt x="2111693" y="2704215"/>
                    </a:lnTo>
                    <a:lnTo>
                      <a:pt x="2103438" y="2701027"/>
                    </a:lnTo>
                    <a:lnTo>
                      <a:pt x="2094548" y="2697840"/>
                    </a:lnTo>
                    <a:lnTo>
                      <a:pt x="2084706" y="2694653"/>
                    </a:lnTo>
                    <a:lnTo>
                      <a:pt x="2074863" y="2692103"/>
                    </a:lnTo>
                    <a:lnTo>
                      <a:pt x="2064068" y="2689553"/>
                    </a:lnTo>
                    <a:lnTo>
                      <a:pt x="2042796" y="2684772"/>
                    </a:lnTo>
                    <a:lnTo>
                      <a:pt x="2020570" y="2680310"/>
                    </a:lnTo>
                    <a:lnTo>
                      <a:pt x="1998980" y="2676485"/>
                    </a:lnTo>
                    <a:lnTo>
                      <a:pt x="1998980" y="2594571"/>
                    </a:lnTo>
                    <a:lnTo>
                      <a:pt x="2018030" y="2596802"/>
                    </a:lnTo>
                    <a:lnTo>
                      <a:pt x="2025016" y="2598077"/>
                    </a:lnTo>
                    <a:lnTo>
                      <a:pt x="2032000" y="2599670"/>
                    </a:lnTo>
                    <a:lnTo>
                      <a:pt x="2047240" y="2603495"/>
                    </a:lnTo>
                    <a:lnTo>
                      <a:pt x="2061846" y="2607958"/>
                    </a:lnTo>
                    <a:lnTo>
                      <a:pt x="2073593" y="2612420"/>
                    </a:lnTo>
                    <a:lnTo>
                      <a:pt x="2080260" y="2614970"/>
                    </a:lnTo>
                    <a:lnTo>
                      <a:pt x="2082483" y="2616245"/>
                    </a:lnTo>
                    <a:lnTo>
                      <a:pt x="2083118" y="2616245"/>
                    </a:lnTo>
                    <a:lnTo>
                      <a:pt x="2086610" y="2618794"/>
                    </a:lnTo>
                    <a:lnTo>
                      <a:pt x="2088516" y="2619751"/>
                    </a:lnTo>
                    <a:lnTo>
                      <a:pt x="2090420" y="2621026"/>
                    </a:lnTo>
                    <a:lnTo>
                      <a:pt x="2095183" y="2622300"/>
                    </a:lnTo>
                    <a:lnTo>
                      <a:pt x="2100898" y="2622938"/>
                    </a:lnTo>
                    <a:lnTo>
                      <a:pt x="2106613" y="2622938"/>
                    </a:lnTo>
                    <a:lnTo>
                      <a:pt x="2112646" y="2622619"/>
                    </a:lnTo>
                    <a:lnTo>
                      <a:pt x="2118360" y="2621982"/>
                    </a:lnTo>
                    <a:lnTo>
                      <a:pt x="2124393" y="2620388"/>
                    </a:lnTo>
                    <a:lnTo>
                      <a:pt x="2129790" y="2618794"/>
                    </a:lnTo>
                    <a:lnTo>
                      <a:pt x="2135188" y="2616563"/>
                    </a:lnTo>
                    <a:lnTo>
                      <a:pt x="2139633" y="2614332"/>
                    </a:lnTo>
                    <a:lnTo>
                      <a:pt x="2143760" y="2612101"/>
                    </a:lnTo>
                    <a:lnTo>
                      <a:pt x="2146618" y="2609232"/>
                    </a:lnTo>
                    <a:lnTo>
                      <a:pt x="2147570" y="2607958"/>
                    </a:lnTo>
                    <a:lnTo>
                      <a:pt x="2148523" y="2606683"/>
                    </a:lnTo>
                    <a:lnTo>
                      <a:pt x="2148840" y="2605089"/>
                    </a:lnTo>
                    <a:lnTo>
                      <a:pt x="2148840" y="2604133"/>
                    </a:lnTo>
                    <a:lnTo>
                      <a:pt x="2148523" y="2602858"/>
                    </a:lnTo>
                    <a:lnTo>
                      <a:pt x="2148206" y="2601583"/>
                    </a:lnTo>
                    <a:lnTo>
                      <a:pt x="2146936" y="2600627"/>
                    </a:lnTo>
                    <a:lnTo>
                      <a:pt x="2145666" y="2599352"/>
                    </a:lnTo>
                    <a:lnTo>
                      <a:pt x="2141220" y="2596483"/>
                    </a:lnTo>
                    <a:lnTo>
                      <a:pt x="2136776" y="2593615"/>
                    </a:lnTo>
                    <a:lnTo>
                      <a:pt x="2131060" y="2591383"/>
                    </a:lnTo>
                    <a:lnTo>
                      <a:pt x="2125663" y="2588515"/>
                    </a:lnTo>
                    <a:lnTo>
                      <a:pt x="2112646" y="2583734"/>
                    </a:lnTo>
                    <a:lnTo>
                      <a:pt x="2098358" y="2579590"/>
                    </a:lnTo>
                    <a:lnTo>
                      <a:pt x="2083436" y="2575766"/>
                    </a:lnTo>
                    <a:lnTo>
                      <a:pt x="2067878" y="2572259"/>
                    </a:lnTo>
                    <a:lnTo>
                      <a:pt x="2052638" y="2569710"/>
                    </a:lnTo>
                    <a:lnTo>
                      <a:pt x="2038033" y="2567479"/>
                    </a:lnTo>
                    <a:lnTo>
                      <a:pt x="2018666" y="2565566"/>
                    </a:lnTo>
                    <a:lnTo>
                      <a:pt x="1998980" y="2564291"/>
                    </a:lnTo>
                    <a:lnTo>
                      <a:pt x="1998980" y="2546123"/>
                    </a:lnTo>
                    <a:lnTo>
                      <a:pt x="1998663" y="2545167"/>
                    </a:lnTo>
                    <a:lnTo>
                      <a:pt x="1997710" y="2543892"/>
                    </a:lnTo>
                    <a:lnTo>
                      <a:pt x="1996758" y="2542936"/>
                    </a:lnTo>
                    <a:lnTo>
                      <a:pt x="1995170" y="2542299"/>
                    </a:lnTo>
                    <a:lnTo>
                      <a:pt x="1992630" y="2541342"/>
                    </a:lnTo>
                    <a:lnTo>
                      <a:pt x="1990726" y="2540705"/>
                    </a:lnTo>
                    <a:lnTo>
                      <a:pt x="1987868" y="2540705"/>
                    </a:lnTo>
                    <a:lnTo>
                      <a:pt x="1985328" y="2540386"/>
                    </a:lnTo>
                    <a:lnTo>
                      <a:pt x="1938656" y="2540386"/>
                    </a:lnTo>
                    <a:close/>
                    <a:moveTo>
                      <a:pt x="1959293" y="2522537"/>
                    </a:moveTo>
                    <a:lnTo>
                      <a:pt x="1982788" y="2522856"/>
                    </a:lnTo>
                    <a:lnTo>
                      <a:pt x="2005966" y="2523493"/>
                    </a:lnTo>
                    <a:lnTo>
                      <a:pt x="2028826" y="2524450"/>
                    </a:lnTo>
                    <a:lnTo>
                      <a:pt x="2051368" y="2526043"/>
                    </a:lnTo>
                    <a:lnTo>
                      <a:pt x="2073910" y="2527637"/>
                    </a:lnTo>
                    <a:lnTo>
                      <a:pt x="2095500" y="2529868"/>
                    </a:lnTo>
                    <a:lnTo>
                      <a:pt x="2116773" y="2532737"/>
                    </a:lnTo>
                    <a:lnTo>
                      <a:pt x="2137728" y="2535605"/>
                    </a:lnTo>
                    <a:lnTo>
                      <a:pt x="2158048" y="2538793"/>
                    </a:lnTo>
                    <a:lnTo>
                      <a:pt x="2177733" y="2542299"/>
                    </a:lnTo>
                    <a:lnTo>
                      <a:pt x="2197100" y="2546123"/>
                    </a:lnTo>
                    <a:lnTo>
                      <a:pt x="2215516" y="2550586"/>
                    </a:lnTo>
                    <a:lnTo>
                      <a:pt x="2233613" y="2555367"/>
                    </a:lnTo>
                    <a:lnTo>
                      <a:pt x="2251076" y="2560148"/>
                    </a:lnTo>
                    <a:lnTo>
                      <a:pt x="2267586" y="2565247"/>
                    </a:lnTo>
                    <a:lnTo>
                      <a:pt x="2283778" y="2570666"/>
                    </a:lnTo>
                    <a:lnTo>
                      <a:pt x="2298700" y="2576403"/>
                    </a:lnTo>
                    <a:lnTo>
                      <a:pt x="2313306" y="2582140"/>
                    </a:lnTo>
                    <a:lnTo>
                      <a:pt x="2326640" y="2588515"/>
                    </a:lnTo>
                    <a:lnTo>
                      <a:pt x="2339658" y="2594889"/>
                    </a:lnTo>
                    <a:lnTo>
                      <a:pt x="2351723" y="2601583"/>
                    </a:lnTo>
                    <a:lnTo>
                      <a:pt x="2362518" y="2608914"/>
                    </a:lnTo>
                    <a:lnTo>
                      <a:pt x="2372996" y="2615607"/>
                    </a:lnTo>
                    <a:lnTo>
                      <a:pt x="2381886" y="2622938"/>
                    </a:lnTo>
                    <a:lnTo>
                      <a:pt x="2390140" y="2630587"/>
                    </a:lnTo>
                    <a:lnTo>
                      <a:pt x="2397443" y="2638237"/>
                    </a:lnTo>
                    <a:lnTo>
                      <a:pt x="2403793" y="2645568"/>
                    </a:lnTo>
                    <a:lnTo>
                      <a:pt x="2406016" y="2649711"/>
                    </a:lnTo>
                    <a:lnTo>
                      <a:pt x="2408873" y="2653855"/>
                    </a:lnTo>
                    <a:lnTo>
                      <a:pt x="2410778" y="2657998"/>
                    </a:lnTo>
                    <a:lnTo>
                      <a:pt x="2412683" y="2661823"/>
                    </a:lnTo>
                    <a:lnTo>
                      <a:pt x="2414270" y="2665967"/>
                    </a:lnTo>
                    <a:lnTo>
                      <a:pt x="2415540" y="2670110"/>
                    </a:lnTo>
                    <a:lnTo>
                      <a:pt x="2416810" y="2674254"/>
                    </a:lnTo>
                    <a:lnTo>
                      <a:pt x="2417446" y="2678397"/>
                    </a:lnTo>
                    <a:lnTo>
                      <a:pt x="2417763" y="2682541"/>
                    </a:lnTo>
                    <a:lnTo>
                      <a:pt x="2417763" y="2686684"/>
                    </a:lnTo>
                    <a:lnTo>
                      <a:pt x="2417763" y="2691147"/>
                    </a:lnTo>
                    <a:lnTo>
                      <a:pt x="2417446" y="2694971"/>
                    </a:lnTo>
                    <a:lnTo>
                      <a:pt x="2416810" y="2699434"/>
                    </a:lnTo>
                    <a:lnTo>
                      <a:pt x="2415540" y="2703896"/>
                    </a:lnTo>
                    <a:lnTo>
                      <a:pt x="2414270" y="2707721"/>
                    </a:lnTo>
                    <a:lnTo>
                      <a:pt x="2412683" y="2711864"/>
                    </a:lnTo>
                    <a:lnTo>
                      <a:pt x="2410778" y="2716008"/>
                    </a:lnTo>
                    <a:lnTo>
                      <a:pt x="2408873" y="2720151"/>
                    </a:lnTo>
                    <a:lnTo>
                      <a:pt x="2406016" y="2723976"/>
                    </a:lnTo>
                    <a:lnTo>
                      <a:pt x="2403793" y="2728120"/>
                    </a:lnTo>
                    <a:lnTo>
                      <a:pt x="2397443" y="2735769"/>
                    </a:lnTo>
                    <a:lnTo>
                      <a:pt x="2390140" y="2743419"/>
                    </a:lnTo>
                    <a:lnTo>
                      <a:pt x="2381886" y="2751068"/>
                    </a:lnTo>
                    <a:lnTo>
                      <a:pt x="2372996" y="2758080"/>
                    </a:lnTo>
                    <a:lnTo>
                      <a:pt x="2362518" y="2765093"/>
                    </a:lnTo>
                    <a:lnTo>
                      <a:pt x="2351723" y="2772105"/>
                    </a:lnTo>
                    <a:lnTo>
                      <a:pt x="2339658" y="2778798"/>
                    </a:lnTo>
                    <a:lnTo>
                      <a:pt x="2326640" y="2785173"/>
                    </a:lnTo>
                    <a:lnTo>
                      <a:pt x="2313306" y="2791229"/>
                    </a:lnTo>
                    <a:lnTo>
                      <a:pt x="2298700" y="2797284"/>
                    </a:lnTo>
                    <a:lnTo>
                      <a:pt x="2283778" y="2803340"/>
                    </a:lnTo>
                    <a:lnTo>
                      <a:pt x="2267586" y="2808440"/>
                    </a:lnTo>
                    <a:lnTo>
                      <a:pt x="2251076" y="2813540"/>
                    </a:lnTo>
                    <a:lnTo>
                      <a:pt x="2233613" y="2818640"/>
                    </a:lnTo>
                    <a:lnTo>
                      <a:pt x="2215516" y="2823102"/>
                    </a:lnTo>
                    <a:lnTo>
                      <a:pt x="2197100" y="2827245"/>
                    </a:lnTo>
                    <a:lnTo>
                      <a:pt x="2177733" y="2831389"/>
                    </a:lnTo>
                    <a:lnTo>
                      <a:pt x="2158048" y="2834895"/>
                    </a:lnTo>
                    <a:lnTo>
                      <a:pt x="2137728" y="2838401"/>
                    </a:lnTo>
                    <a:lnTo>
                      <a:pt x="2116773" y="2841270"/>
                    </a:lnTo>
                    <a:lnTo>
                      <a:pt x="2095500" y="2844138"/>
                    </a:lnTo>
                    <a:lnTo>
                      <a:pt x="2073910" y="2846051"/>
                    </a:lnTo>
                    <a:lnTo>
                      <a:pt x="2051368" y="2847963"/>
                    </a:lnTo>
                    <a:lnTo>
                      <a:pt x="2028826" y="2849238"/>
                    </a:lnTo>
                    <a:lnTo>
                      <a:pt x="2005966" y="2850513"/>
                    </a:lnTo>
                    <a:lnTo>
                      <a:pt x="1982788" y="2851150"/>
                    </a:lnTo>
                    <a:lnTo>
                      <a:pt x="1959293" y="2851150"/>
                    </a:lnTo>
                    <a:lnTo>
                      <a:pt x="1935480" y="2851150"/>
                    </a:lnTo>
                    <a:lnTo>
                      <a:pt x="1912303" y="2850513"/>
                    </a:lnTo>
                    <a:lnTo>
                      <a:pt x="1889443" y="2849238"/>
                    </a:lnTo>
                    <a:lnTo>
                      <a:pt x="1866900" y="2847963"/>
                    </a:lnTo>
                    <a:lnTo>
                      <a:pt x="1844358" y="2846051"/>
                    </a:lnTo>
                    <a:lnTo>
                      <a:pt x="1822768" y="2844138"/>
                    </a:lnTo>
                    <a:lnTo>
                      <a:pt x="1801496" y="2841270"/>
                    </a:lnTo>
                    <a:lnTo>
                      <a:pt x="1780540" y="2838401"/>
                    </a:lnTo>
                    <a:lnTo>
                      <a:pt x="1760220" y="2834895"/>
                    </a:lnTo>
                    <a:lnTo>
                      <a:pt x="1740536" y="2831389"/>
                    </a:lnTo>
                    <a:lnTo>
                      <a:pt x="1721168" y="2827245"/>
                    </a:lnTo>
                    <a:lnTo>
                      <a:pt x="1702753" y="2823102"/>
                    </a:lnTo>
                    <a:lnTo>
                      <a:pt x="1684656" y="2818640"/>
                    </a:lnTo>
                    <a:lnTo>
                      <a:pt x="1667193" y="2813540"/>
                    </a:lnTo>
                    <a:lnTo>
                      <a:pt x="1650683" y="2808440"/>
                    </a:lnTo>
                    <a:lnTo>
                      <a:pt x="1634490" y="2803340"/>
                    </a:lnTo>
                    <a:lnTo>
                      <a:pt x="1619568" y="2797284"/>
                    </a:lnTo>
                    <a:lnTo>
                      <a:pt x="1604963" y="2791229"/>
                    </a:lnTo>
                    <a:lnTo>
                      <a:pt x="1591628" y="2785173"/>
                    </a:lnTo>
                    <a:lnTo>
                      <a:pt x="1578610" y="2778798"/>
                    </a:lnTo>
                    <a:lnTo>
                      <a:pt x="1566863" y="2772105"/>
                    </a:lnTo>
                    <a:lnTo>
                      <a:pt x="1555750" y="2765093"/>
                    </a:lnTo>
                    <a:lnTo>
                      <a:pt x="1545273" y="2758080"/>
                    </a:lnTo>
                    <a:lnTo>
                      <a:pt x="1536383" y="2751068"/>
                    </a:lnTo>
                    <a:lnTo>
                      <a:pt x="1528128" y="2743419"/>
                    </a:lnTo>
                    <a:lnTo>
                      <a:pt x="1520826" y="2735769"/>
                    </a:lnTo>
                    <a:lnTo>
                      <a:pt x="1514793" y="2728120"/>
                    </a:lnTo>
                    <a:lnTo>
                      <a:pt x="1511936" y="2723976"/>
                    </a:lnTo>
                    <a:lnTo>
                      <a:pt x="1509396" y="2720151"/>
                    </a:lnTo>
                    <a:lnTo>
                      <a:pt x="1507490" y="2716008"/>
                    </a:lnTo>
                    <a:lnTo>
                      <a:pt x="1505586" y="2711864"/>
                    </a:lnTo>
                    <a:lnTo>
                      <a:pt x="1503998" y="2707721"/>
                    </a:lnTo>
                    <a:lnTo>
                      <a:pt x="1502410" y="2703896"/>
                    </a:lnTo>
                    <a:lnTo>
                      <a:pt x="1501776" y="2699434"/>
                    </a:lnTo>
                    <a:lnTo>
                      <a:pt x="1500823" y="2694971"/>
                    </a:lnTo>
                    <a:lnTo>
                      <a:pt x="1500506" y="2691147"/>
                    </a:lnTo>
                    <a:lnTo>
                      <a:pt x="1500188" y="2686684"/>
                    </a:lnTo>
                    <a:lnTo>
                      <a:pt x="1500506" y="2682541"/>
                    </a:lnTo>
                    <a:lnTo>
                      <a:pt x="1500823" y="2678397"/>
                    </a:lnTo>
                    <a:lnTo>
                      <a:pt x="1501776" y="2674254"/>
                    </a:lnTo>
                    <a:lnTo>
                      <a:pt x="1502410" y="2670110"/>
                    </a:lnTo>
                    <a:lnTo>
                      <a:pt x="1503998" y="2665967"/>
                    </a:lnTo>
                    <a:lnTo>
                      <a:pt x="1505586" y="2661823"/>
                    </a:lnTo>
                    <a:lnTo>
                      <a:pt x="1507490" y="2657998"/>
                    </a:lnTo>
                    <a:lnTo>
                      <a:pt x="1509396" y="2653855"/>
                    </a:lnTo>
                    <a:lnTo>
                      <a:pt x="1511936" y="2649711"/>
                    </a:lnTo>
                    <a:lnTo>
                      <a:pt x="1514793" y="2645568"/>
                    </a:lnTo>
                    <a:lnTo>
                      <a:pt x="1520826" y="2638237"/>
                    </a:lnTo>
                    <a:lnTo>
                      <a:pt x="1528128" y="2630587"/>
                    </a:lnTo>
                    <a:lnTo>
                      <a:pt x="1536383" y="2622938"/>
                    </a:lnTo>
                    <a:lnTo>
                      <a:pt x="1545273" y="2615607"/>
                    </a:lnTo>
                    <a:lnTo>
                      <a:pt x="1555750" y="2608914"/>
                    </a:lnTo>
                    <a:lnTo>
                      <a:pt x="1566863" y="2601583"/>
                    </a:lnTo>
                    <a:lnTo>
                      <a:pt x="1578610" y="2594889"/>
                    </a:lnTo>
                    <a:lnTo>
                      <a:pt x="1591628" y="2588515"/>
                    </a:lnTo>
                    <a:lnTo>
                      <a:pt x="1604963" y="2582140"/>
                    </a:lnTo>
                    <a:lnTo>
                      <a:pt x="1619568" y="2576403"/>
                    </a:lnTo>
                    <a:lnTo>
                      <a:pt x="1634490" y="2570666"/>
                    </a:lnTo>
                    <a:lnTo>
                      <a:pt x="1650683" y="2565247"/>
                    </a:lnTo>
                    <a:lnTo>
                      <a:pt x="1667193" y="2560148"/>
                    </a:lnTo>
                    <a:lnTo>
                      <a:pt x="1684656" y="2555367"/>
                    </a:lnTo>
                    <a:lnTo>
                      <a:pt x="1702753" y="2550586"/>
                    </a:lnTo>
                    <a:lnTo>
                      <a:pt x="1721168" y="2546123"/>
                    </a:lnTo>
                    <a:lnTo>
                      <a:pt x="1740536" y="2542299"/>
                    </a:lnTo>
                    <a:lnTo>
                      <a:pt x="1760220" y="2538793"/>
                    </a:lnTo>
                    <a:lnTo>
                      <a:pt x="1780540" y="2535605"/>
                    </a:lnTo>
                    <a:lnTo>
                      <a:pt x="1801496" y="2532737"/>
                    </a:lnTo>
                    <a:lnTo>
                      <a:pt x="1822768" y="2529868"/>
                    </a:lnTo>
                    <a:lnTo>
                      <a:pt x="1844358" y="2527637"/>
                    </a:lnTo>
                    <a:lnTo>
                      <a:pt x="1866900" y="2526043"/>
                    </a:lnTo>
                    <a:lnTo>
                      <a:pt x="1889443" y="2524450"/>
                    </a:lnTo>
                    <a:lnTo>
                      <a:pt x="1912303" y="2523493"/>
                    </a:lnTo>
                    <a:lnTo>
                      <a:pt x="1935480" y="2522856"/>
                    </a:lnTo>
                    <a:lnTo>
                      <a:pt x="1959293" y="2522537"/>
                    </a:lnTo>
                    <a:close/>
                    <a:moveTo>
                      <a:pt x="2854584" y="2507933"/>
                    </a:moveTo>
                    <a:lnTo>
                      <a:pt x="2854584" y="2625091"/>
                    </a:lnTo>
                    <a:lnTo>
                      <a:pt x="2873946" y="2630488"/>
                    </a:lnTo>
                    <a:lnTo>
                      <a:pt x="2893626" y="2636203"/>
                    </a:lnTo>
                    <a:lnTo>
                      <a:pt x="2914258" y="2640966"/>
                    </a:lnTo>
                    <a:lnTo>
                      <a:pt x="2935524" y="2645728"/>
                    </a:lnTo>
                    <a:lnTo>
                      <a:pt x="2935524" y="2529523"/>
                    </a:lnTo>
                    <a:lnTo>
                      <a:pt x="2914258" y="2524761"/>
                    </a:lnTo>
                    <a:lnTo>
                      <a:pt x="2893626" y="2519363"/>
                    </a:lnTo>
                    <a:lnTo>
                      <a:pt x="2873946" y="2513965"/>
                    </a:lnTo>
                    <a:lnTo>
                      <a:pt x="2854584" y="2507933"/>
                    </a:lnTo>
                    <a:close/>
                    <a:moveTo>
                      <a:pt x="2692385" y="2444750"/>
                    </a:moveTo>
                    <a:lnTo>
                      <a:pt x="2692385" y="2542223"/>
                    </a:lnTo>
                    <a:lnTo>
                      <a:pt x="2695241" y="2545081"/>
                    </a:lnTo>
                    <a:lnTo>
                      <a:pt x="2698098" y="2548256"/>
                    </a:lnTo>
                    <a:lnTo>
                      <a:pt x="2705399" y="2554923"/>
                    </a:lnTo>
                    <a:lnTo>
                      <a:pt x="2714921" y="2561591"/>
                    </a:lnTo>
                    <a:lnTo>
                      <a:pt x="2725078" y="2568576"/>
                    </a:lnTo>
                    <a:lnTo>
                      <a:pt x="2737140" y="2576196"/>
                    </a:lnTo>
                    <a:lnTo>
                      <a:pt x="2748884" y="2582863"/>
                    </a:lnTo>
                    <a:lnTo>
                      <a:pt x="2761581" y="2589213"/>
                    </a:lnTo>
                    <a:lnTo>
                      <a:pt x="2773325" y="2595246"/>
                    </a:lnTo>
                    <a:lnTo>
                      <a:pt x="2773325" y="2486343"/>
                    </a:lnTo>
                    <a:lnTo>
                      <a:pt x="2758407" y="2480628"/>
                    </a:lnTo>
                    <a:lnTo>
                      <a:pt x="2744441" y="2475230"/>
                    </a:lnTo>
                    <a:lnTo>
                      <a:pt x="2732379" y="2469198"/>
                    </a:lnTo>
                    <a:lnTo>
                      <a:pt x="2721269" y="2464118"/>
                    </a:lnTo>
                    <a:lnTo>
                      <a:pt x="2712064" y="2458720"/>
                    </a:lnTo>
                    <a:lnTo>
                      <a:pt x="2704446" y="2453958"/>
                    </a:lnTo>
                    <a:lnTo>
                      <a:pt x="2697781" y="2449195"/>
                    </a:lnTo>
                    <a:lnTo>
                      <a:pt x="2692385" y="2444750"/>
                    </a:lnTo>
                    <a:close/>
                    <a:moveTo>
                      <a:pt x="3744614" y="2439353"/>
                    </a:moveTo>
                    <a:lnTo>
                      <a:pt x="3737949" y="2444433"/>
                    </a:lnTo>
                    <a:lnTo>
                      <a:pt x="3730648" y="2449195"/>
                    </a:lnTo>
                    <a:lnTo>
                      <a:pt x="3722713" y="2454275"/>
                    </a:lnTo>
                    <a:lnTo>
                      <a:pt x="3715095" y="2459038"/>
                    </a:lnTo>
                    <a:lnTo>
                      <a:pt x="3706524" y="2462848"/>
                    </a:lnTo>
                    <a:lnTo>
                      <a:pt x="3698907" y="2466975"/>
                    </a:lnTo>
                    <a:lnTo>
                      <a:pt x="3691289" y="2470468"/>
                    </a:lnTo>
                    <a:lnTo>
                      <a:pt x="3683671" y="2473325"/>
                    </a:lnTo>
                    <a:lnTo>
                      <a:pt x="3683671" y="2592706"/>
                    </a:lnTo>
                    <a:lnTo>
                      <a:pt x="3692558" y="2588578"/>
                    </a:lnTo>
                    <a:lnTo>
                      <a:pt x="3701128" y="2583816"/>
                    </a:lnTo>
                    <a:lnTo>
                      <a:pt x="3709381" y="2579053"/>
                    </a:lnTo>
                    <a:lnTo>
                      <a:pt x="3717634" y="2573973"/>
                    </a:lnTo>
                    <a:lnTo>
                      <a:pt x="3725252" y="2568258"/>
                    </a:lnTo>
                    <a:lnTo>
                      <a:pt x="3732235" y="2563178"/>
                    </a:lnTo>
                    <a:lnTo>
                      <a:pt x="3738901" y="2557781"/>
                    </a:lnTo>
                    <a:lnTo>
                      <a:pt x="3744614" y="2553018"/>
                    </a:lnTo>
                    <a:lnTo>
                      <a:pt x="3744614" y="2439353"/>
                    </a:lnTo>
                    <a:close/>
                    <a:moveTo>
                      <a:pt x="3151360" y="2322195"/>
                    </a:moveTo>
                    <a:lnTo>
                      <a:pt x="3151360" y="2437130"/>
                    </a:lnTo>
                    <a:lnTo>
                      <a:pt x="3174848" y="2437765"/>
                    </a:lnTo>
                    <a:lnTo>
                      <a:pt x="3198972" y="2437765"/>
                    </a:lnTo>
                    <a:lnTo>
                      <a:pt x="3215477" y="2437765"/>
                    </a:lnTo>
                    <a:lnTo>
                      <a:pt x="3231983" y="2437448"/>
                    </a:lnTo>
                    <a:lnTo>
                      <a:pt x="3231983" y="2322512"/>
                    </a:lnTo>
                    <a:lnTo>
                      <a:pt x="3198972" y="2323147"/>
                    </a:lnTo>
                    <a:lnTo>
                      <a:pt x="3174848" y="2323147"/>
                    </a:lnTo>
                    <a:lnTo>
                      <a:pt x="3151360" y="2322195"/>
                    </a:lnTo>
                    <a:close/>
                    <a:moveTo>
                      <a:pt x="3815080" y="2317750"/>
                    </a:moveTo>
                    <a:lnTo>
                      <a:pt x="3816033" y="2325370"/>
                    </a:lnTo>
                    <a:lnTo>
                      <a:pt x="3816350" y="2332673"/>
                    </a:lnTo>
                    <a:lnTo>
                      <a:pt x="3816350" y="2483803"/>
                    </a:lnTo>
                    <a:lnTo>
                      <a:pt x="3816033" y="2484438"/>
                    </a:lnTo>
                    <a:lnTo>
                      <a:pt x="3815398" y="2493010"/>
                    </a:lnTo>
                    <a:lnTo>
                      <a:pt x="3814763" y="2498408"/>
                    </a:lnTo>
                    <a:lnTo>
                      <a:pt x="3813493" y="2504123"/>
                    </a:lnTo>
                    <a:lnTo>
                      <a:pt x="3811906" y="2509520"/>
                    </a:lnTo>
                    <a:lnTo>
                      <a:pt x="3810319" y="2514600"/>
                    </a:lnTo>
                    <a:lnTo>
                      <a:pt x="3808097" y="2520316"/>
                    </a:lnTo>
                    <a:lnTo>
                      <a:pt x="3805558" y="2525713"/>
                    </a:lnTo>
                    <a:lnTo>
                      <a:pt x="3803019" y="2530793"/>
                    </a:lnTo>
                    <a:lnTo>
                      <a:pt x="3799844" y="2536508"/>
                    </a:lnTo>
                    <a:lnTo>
                      <a:pt x="3796036" y="2541588"/>
                    </a:lnTo>
                    <a:lnTo>
                      <a:pt x="3792226" y="2546668"/>
                    </a:lnTo>
                    <a:lnTo>
                      <a:pt x="3788418" y="2551748"/>
                    </a:lnTo>
                    <a:lnTo>
                      <a:pt x="3783974" y="2556828"/>
                    </a:lnTo>
                    <a:lnTo>
                      <a:pt x="3779212" y="2561591"/>
                    </a:lnTo>
                    <a:lnTo>
                      <a:pt x="3774134" y="2566671"/>
                    </a:lnTo>
                    <a:lnTo>
                      <a:pt x="3768420" y="2571433"/>
                    </a:lnTo>
                    <a:lnTo>
                      <a:pt x="3763024" y="2576513"/>
                    </a:lnTo>
                    <a:lnTo>
                      <a:pt x="3750963" y="2586038"/>
                    </a:lnTo>
                    <a:lnTo>
                      <a:pt x="3737314" y="2595246"/>
                    </a:lnTo>
                    <a:lnTo>
                      <a:pt x="3722713" y="2604136"/>
                    </a:lnTo>
                    <a:lnTo>
                      <a:pt x="3707477" y="2613026"/>
                    </a:lnTo>
                    <a:lnTo>
                      <a:pt x="3690971" y="2621281"/>
                    </a:lnTo>
                    <a:lnTo>
                      <a:pt x="3673513" y="2628901"/>
                    </a:lnTo>
                    <a:lnTo>
                      <a:pt x="3655103" y="2636838"/>
                    </a:lnTo>
                    <a:lnTo>
                      <a:pt x="3635424" y="2644458"/>
                    </a:lnTo>
                    <a:lnTo>
                      <a:pt x="3615109" y="2651443"/>
                    </a:lnTo>
                    <a:lnTo>
                      <a:pt x="3593842" y="2658111"/>
                    </a:lnTo>
                    <a:lnTo>
                      <a:pt x="3571941" y="2664461"/>
                    </a:lnTo>
                    <a:lnTo>
                      <a:pt x="3549087" y="2670493"/>
                    </a:lnTo>
                    <a:lnTo>
                      <a:pt x="3525281" y="2675891"/>
                    </a:lnTo>
                    <a:lnTo>
                      <a:pt x="3501157" y="2680971"/>
                    </a:lnTo>
                    <a:lnTo>
                      <a:pt x="3476082" y="2685733"/>
                    </a:lnTo>
                    <a:lnTo>
                      <a:pt x="3450371" y="2689861"/>
                    </a:lnTo>
                    <a:lnTo>
                      <a:pt x="3424343" y="2693671"/>
                    </a:lnTo>
                    <a:lnTo>
                      <a:pt x="3397680" y="2697163"/>
                    </a:lnTo>
                    <a:lnTo>
                      <a:pt x="3370065" y="2700021"/>
                    </a:lnTo>
                    <a:lnTo>
                      <a:pt x="3341815" y="2702561"/>
                    </a:lnTo>
                    <a:lnTo>
                      <a:pt x="3313565" y="2704466"/>
                    </a:lnTo>
                    <a:lnTo>
                      <a:pt x="3284680" y="2705736"/>
                    </a:lnTo>
                    <a:lnTo>
                      <a:pt x="3255478" y="2706371"/>
                    </a:lnTo>
                    <a:lnTo>
                      <a:pt x="3225959" y="2706688"/>
                    </a:lnTo>
                    <a:lnTo>
                      <a:pt x="3195487" y="2706371"/>
                    </a:lnTo>
                    <a:lnTo>
                      <a:pt x="3165650" y="2705736"/>
                    </a:lnTo>
                    <a:lnTo>
                      <a:pt x="3136130" y="2704148"/>
                    </a:lnTo>
                    <a:lnTo>
                      <a:pt x="3106928" y="2701926"/>
                    </a:lnTo>
                    <a:lnTo>
                      <a:pt x="3078678" y="2699703"/>
                    </a:lnTo>
                    <a:lnTo>
                      <a:pt x="3050428" y="2696528"/>
                    </a:lnTo>
                    <a:lnTo>
                      <a:pt x="3022813" y="2693353"/>
                    </a:lnTo>
                    <a:lnTo>
                      <a:pt x="2996150" y="2688908"/>
                    </a:lnTo>
                    <a:lnTo>
                      <a:pt x="2970122" y="2684781"/>
                    </a:lnTo>
                    <a:lnTo>
                      <a:pt x="2944729" y="2680018"/>
                    </a:lnTo>
                    <a:lnTo>
                      <a:pt x="2919971" y="2674303"/>
                    </a:lnTo>
                    <a:lnTo>
                      <a:pt x="2895847" y="2668588"/>
                    </a:lnTo>
                    <a:lnTo>
                      <a:pt x="2872994" y="2662556"/>
                    </a:lnTo>
                    <a:lnTo>
                      <a:pt x="2850775" y="2655888"/>
                    </a:lnTo>
                    <a:lnTo>
                      <a:pt x="2829190" y="2648903"/>
                    </a:lnTo>
                    <a:lnTo>
                      <a:pt x="2808876" y="2641601"/>
                    </a:lnTo>
                    <a:lnTo>
                      <a:pt x="2789196" y="2633663"/>
                    </a:lnTo>
                    <a:lnTo>
                      <a:pt x="2770469" y="2625408"/>
                    </a:lnTo>
                    <a:lnTo>
                      <a:pt x="2753328" y="2617153"/>
                    </a:lnTo>
                    <a:lnTo>
                      <a:pt x="2736823" y="2608581"/>
                    </a:lnTo>
                    <a:lnTo>
                      <a:pt x="2721269" y="2599373"/>
                    </a:lnTo>
                    <a:lnTo>
                      <a:pt x="2706986" y="2590483"/>
                    </a:lnTo>
                    <a:lnTo>
                      <a:pt x="2693972" y="2580641"/>
                    </a:lnTo>
                    <a:lnTo>
                      <a:pt x="2688258" y="2575878"/>
                    </a:lnTo>
                    <a:lnTo>
                      <a:pt x="2682227" y="2570798"/>
                    </a:lnTo>
                    <a:lnTo>
                      <a:pt x="2676831" y="2566036"/>
                    </a:lnTo>
                    <a:lnTo>
                      <a:pt x="2671753" y="2560956"/>
                    </a:lnTo>
                    <a:lnTo>
                      <a:pt x="2666991" y="2555558"/>
                    </a:lnTo>
                    <a:lnTo>
                      <a:pt x="2662548" y="2550161"/>
                    </a:lnTo>
                    <a:lnTo>
                      <a:pt x="2658104" y="2545081"/>
                    </a:lnTo>
                    <a:lnTo>
                      <a:pt x="2654612" y="2540001"/>
                    </a:lnTo>
                    <a:lnTo>
                      <a:pt x="2651121" y="2534286"/>
                    </a:lnTo>
                    <a:lnTo>
                      <a:pt x="2647947" y="2528888"/>
                    </a:lnTo>
                    <a:lnTo>
                      <a:pt x="2645090" y="2523808"/>
                    </a:lnTo>
                    <a:lnTo>
                      <a:pt x="2642868" y="2518093"/>
                    </a:lnTo>
                    <a:lnTo>
                      <a:pt x="2640329" y="2512695"/>
                    </a:lnTo>
                    <a:lnTo>
                      <a:pt x="2638742" y="2506663"/>
                    </a:lnTo>
                    <a:lnTo>
                      <a:pt x="2637789" y="2501265"/>
                    </a:lnTo>
                    <a:lnTo>
                      <a:pt x="2636520" y="2495868"/>
                    </a:lnTo>
                    <a:lnTo>
                      <a:pt x="2636202" y="2489835"/>
                    </a:lnTo>
                    <a:lnTo>
                      <a:pt x="2635885" y="2484438"/>
                    </a:lnTo>
                    <a:lnTo>
                      <a:pt x="2635250" y="2484438"/>
                    </a:lnTo>
                    <a:lnTo>
                      <a:pt x="2635250" y="2375535"/>
                    </a:lnTo>
                    <a:lnTo>
                      <a:pt x="2646360" y="2383790"/>
                    </a:lnTo>
                    <a:lnTo>
                      <a:pt x="2657786" y="2392045"/>
                    </a:lnTo>
                    <a:lnTo>
                      <a:pt x="2670166" y="2399983"/>
                    </a:lnTo>
                    <a:lnTo>
                      <a:pt x="2683180" y="2407285"/>
                    </a:lnTo>
                    <a:lnTo>
                      <a:pt x="2696511" y="2414905"/>
                    </a:lnTo>
                    <a:lnTo>
                      <a:pt x="2710160" y="2421890"/>
                    </a:lnTo>
                    <a:lnTo>
                      <a:pt x="2724761" y="2429193"/>
                    </a:lnTo>
                    <a:lnTo>
                      <a:pt x="2740314" y="2435860"/>
                    </a:lnTo>
                    <a:lnTo>
                      <a:pt x="2755550" y="2442210"/>
                    </a:lnTo>
                    <a:lnTo>
                      <a:pt x="2771738" y="2448243"/>
                    </a:lnTo>
                    <a:lnTo>
                      <a:pt x="2788244" y="2453958"/>
                    </a:lnTo>
                    <a:lnTo>
                      <a:pt x="2805384" y="2459673"/>
                    </a:lnTo>
                    <a:lnTo>
                      <a:pt x="2822525" y="2465070"/>
                    </a:lnTo>
                    <a:lnTo>
                      <a:pt x="2840300" y="2470150"/>
                    </a:lnTo>
                    <a:lnTo>
                      <a:pt x="2858393" y="2474913"/>
                    </a:lnTo>
                    <a:lnTo>
                      <a:pt x="2877120" y="2479675"/>
                    </a:lnTo>
                    <a:lnTo>
                      <a:pt x="2895530" y="2483803"/>
                    </a:lnTo>
                    <a:lnTo>
                      <a:pt x="2914892" y="2487930"/>
                    </a:lnTo>
                    <a:lnTo>
                      <a:pt x="2934255" y="2491423"/>
                    </a:lnTo>
                    <a:lnTo>
                      <a:pt x="2953617" y="2494915"/>
                    </a:lnTo>
                    <a:lnTo>
                      <a:pt x="2973614" y="2498090"/>
                    </a:lnTo>
                    <a:lnTo>
                      <a:pt x="2993294" y="2501265"/>
                    </a:lnTo>
                    <a:lnTo>
                      <a:pt x="3013926" y="2503488"/>
                    </a:lnTo>
                    <a:lnTo>
                      <a:pt x="3033923" y="2506028"/>
                    </a:lnTo>
                    <a:lnTo>
                      <a:pt x="3054555" y="2508250"/>
                    </a:lnTo>
                    <a:lnTo>
                      <a:pt x="3074869" y="2509838"/>
                    </a:lnTo>
                    <a:lnTo>
                      <a:pt x="3095819" y="2511425"/>
                    </a:lnTo>
                    <a:lnTo>
                      <a:pt x="3116451" y="2512695"/>
                    </a:lnTo>
                    <a:lnTo>
                      <a:pt x="3137400" y="2513965"/>
                    </a:lnTo>
                    <a:lnTo>
                      <a:pt x="3158032" y="2514600"/>
                    </a:lnTo>
                    <a:lnTo>
                      <a:pt x="3178981" y="2514918"/>
                    </a:lnTo>
                    <a:lnTo>
                      <a:pt x="3199613" y="2514918"/>
                    </a:lnTo>
                    <a:lnTo>
                      <a:pt x="3224372" y="2514918"/>
                    </a:lnTo>
                    <a:lnTo>
                      <a:pt x="3249765" y="2514283"/>
                    </a:lnTo>
                    <a:lnTo>
                      <a:pt x="3274523" y="2513330"/>
                    </a:lnTo>
                    <a:lnTo>
                      <a:pt x="3299282" y="2511743"/>
                    </a:lnTo>
                    <a:lnTo>
                      <a:pt x="3324040" y="2510473"/>
                    </a:lnTo>
                    <a:lnTo>
                      <a:pt x="3348481" y="2507933"/>
                    </a:lnTo>
                    <a:lnTo>
                      <a:pt x="3372922" y="2505710"/>
                    </a:lnTo>
                    <a:lnTo>
                      <a:pt x="3397680" y="2502535"/>
                    </a:lnTo>
                    <a:lnTo>
                      <a:pt x="3421486" y="2499360"/>
                    </a:lnTo>
                    <a:lnTo>
                      <a:pt x="3445292" y="2495233"/>
                    </a:lnTo>
                    <a:lnTo>
                      <a:pt x="3468464" y="2491423"/>
                    </a:lnTo>
                    <a:lnTo>
                      <a:pt x="3491635" y="2486978"/>
                    </a:lnTo>
                    <a:lnTo>
                      <a:pt x="3514171" y="2481898"/>
                    </a:lnTo>
                    <a:lnTo>
                      <a:pt x="3536390" y="2476818"/>
                    </a:lnTo>
                    <a:lnTo>
                      <a:pt x="3557974" y="2471420"/>
                    </a:lnTo>
                    <a:lnTo>
                      <a:pt x="3579241" y="2465070"/>
                    </a:lnTo>
                    <a:lnTo>
                      <a:pt x="3599873" y="2458720"/>
                    </a:lnTo>
                    <a:lnTo>
                      <a:pt x="3619870" y="2452053"/>
                    </a:lnTo>
                    <a:lnTo>
                      <a:pt x="3639233" y="2444750"/>
                    </a:lnTo>
                    <a:lnTo>
                      <a:pt x="3657643" y="2437448"/>
                    </a:lnTo>
                    <a:lnTo>
                      <a:pt x="3676053" y="2429510"/>
                    </a:lnTo>
                    <a:lnTo>
                      <a:pt x="3692876" y="2421255"/>
                    </a:lnTo>
                    <a:lnTo>
                      <a:pt x="3709381" y="2412365"/>
                    </a:lnTo>
                    <a:lnTo>
                      <a:pt x="3724935" y="2403475"/>
                    </a:lnTo>
                    <a:lnTo>
                      <a:pt x="3739853" y="2393950"/>
                    </a:lnTo>
                    <a:lnTo>
                      <a:pt x="3753502" y="2384108"/>
                    </a:lnTo>
                    <a:lnTo>
                      <a:pt x="3766198" y="2374265"/>
                    </a:lnTo>
                    <a:lnTo>
                      <a:pt x="3772547" y="2368550"/>
                    </a:lnTo>
                    <a:lnTo>
                      <a:pt x="3777943" y="2363470"/>
                    </a:lnTo>
                    <a:lnTo>
                      <a:pt x="3783656" y="2358073"/>
                    </a:lnTo>
                    <a:lnTo>
                      <a:pt x="3789052" y="2352675"/>
                    </a:lnTo>
                    <a:lnTo>
                      <a:pt x="3793814" y="2346960"/>
                    </a:lnTo>
                    <a:lnTo>
                      <a:pt x="3798575" y="2341563"/>
                    </a:lnTo>
                    <a:lnTo>
                      <a:pt x="3803336" y="2335530"/>
                    </a:lnTo>
                    <a:lnTo>
                      <a:pt x="3807145" y="2329498"/>
                    </a:lnTo>
                    <a:lnTo>
                      <a:pt x="3811271" y="2323783"/>
                    </a:lnTo>
                    <a:lnTo>
                      <a:pt x="3815080" y="2317750"/>
                    </a:lnTo>
                    <a:close/>
                    <a:moveTo>
                      <a:pt x="2989478" y="2307907"/>
                    </a:moveTo>
                    <a:lnTo>
                      <a:pt x="2989478" y="2423478"/>
                    </a:lnTo>
                    <a:lnTo>
                      <a:pt x="3009158" y="2426018"/>
                    </a:lnTo>
                    <a:lnTo>
                      <a:pt x="3029472" y="2428240"/>
                    </a:lnTo>
                    <a:lnTo>
                      <a:pt x="3049469" y="2430780"/>
                    </a:lnTo>
                    <a:lnTo>
                      <a:pt x="3070419" y="2432685"/>
                    </a:lnTo>
                    <a:lnTo>
                      <a:pt x="3070419" y="2317432"/>
                    </a:lnTo>
                    <a:lnTo>
                      <a:pt x="3049469" y="2315527"/>
                    </a:lnTo>
                    <a:lnTo>
                      <a:pt x="3029472" y="2313305"/>
                    </a:lnTo>
                    <a:lnTo>
                      <a:pt x="3009158" y="2310765"/>
                    </a:lnTo>
                    <a:lnTo>
                      <a:pt x="2989478" y="2307907"/>
                    </a:lnTo>
                    <a:close/>
                    <a:moveTo>
                      <a:pt x="2827597" y="2271395"/>
                    </a:moveTo>
                    <a:lnTo>
                      <a:pt x="2827597" y="2388553"/>
                    </a:lnTo>
                    <a:lnTo>
                      <a:pt x="2846959" y="2393950"/>
                    </a:lnTo>
                    <a:lnTo>
                      <a:pt x="2866956" y="2399665"/>
                    </a:lnTo>
                    <a:lnTo>
                      <a:pt x="2887588" y="2404428"/>
                    </a:lnTo>
                    <a:lnTo>
                      <a:pt x="2908220" y="2408873"/>
                    </a:lnTo>
                    <a:lnTo>
                      <a:pt x="2908220" y="2292985"/>
                    </a:lnTo>
                    <a:lnTo>
                      <a:pt x="2887588" y="2288222"/>
                    </a:lnTo>
                    <a:lnTo>
                      <a:pt x="2866956" y="2282825"/>
                    </a:lnTo>
                    <a:lnTo>
                      <a:pt x="2846959" y="2277110"/>
                    </a:lnTo>
                    <a:lnTo>
                      <a:pt x="2827597" y="2271395"/>
                    </a:lnTo>
                    <a:close/>
                    <a:moveTo>
                      <a:pt x="3717945" y="2227897"/>
                    </a:moveTo>
                    <a:lnTo>
                      <a:pt x="3711914" y="2232025"/>
                    </a:lnTo>
                    <a:lnTo>
                      <a:pt x="3704931" y="2235517"/>
                    </a:lnTo>
                    <a:lnTo>
                      <a:pt x="3696678" y="2239327"/>
                    </a:lnTo>
                    <a:lnTo>
                      <a:pt x="3688425" y="2242820"/>
                    </a:lnTo>
                    <a:lnTo>
                      <a:pt x="3671285" y="2249487"/>
                    </a:lnTo>
                    <a:lnTo>
                      <a:pt x="3656684" y="2255202"/>
                    </a:lnTo>
                    <a:lnTo>
                      <a:pt x="3656684" y="2356167"/>
                    </a:lnTo>
                    <a:lnTo>
                      <a:pt x="3665254" y="2351722"/>
                    </a:lnTo>
                    <a:lnTo>
                      <a:pt x="3674142" y="2347595"/>
                    </a:lnTo>
                    <a:lnTo>
                      <a:pt x="3682394" y="2342197"/>
                    </a:lnTo>
                    <a:lnTo>
                      <a:pt x="3690647" y="2337117"/>
                    </a:lnTo>
                    <a:lnTo>
                      <a:pt x="3698582" y="2331720"/>
                    </a:lnTo>
                    <a:lnTo>
                      <a:pt x="3705566" y="2326640"/>
                    </a:lnTo>
                    <a:lnTo>
                      <a:pt x="3711914" y="2321560"/>
                    </a:lnTo>
                    <a:lnTo>
                      <a:pt x="3717945" y="2316162"/>
                    </a:lnTo>
                    <a:lnTo>
                      <a:pt x="3717945" y="2227897"/>
                    </a:lnTo>
                    <a:close/>
                    <a:moveTo>
                      <a:pt x="2665715" y="2187575"/>
                    </a:moveTo>
                    <a:lnTo>
                      <a:pt x="2665715" y="2305685"/>
                    </a:lnTo>
                    <a:lnTo>
                      <a:pt x="2668254" y="2308542"/>
                    </a:lnTo>
                    <a:lnTo>
                      <a:pt x="2671429" y="2311717"/>
                    </a:lnTo>
                    <a:lnTo>
                      <a:pt x="2678729" y="2318385"/>
                    </a:lnTo>
                    <a:lnTo>
                      <a:pt x="2687934" y="2325052"/>
                    </a:lnTo>
                    <a:lnTo>
                      <a:pt x="2698726" y="2332037"/>
                    </a:lnTo>
                    <a:lnTo>
                      <a:pt x="2710153" y="2339657"/>
                    </a:lnTo>
                    <a:lnTo>
                      <a:pt x="2722215" y="2346325"/>
                    </a:lnTo>
                    <a:lnTo>
                      <a:pt x="2734594" y="2352675"/>
                    </a:lnTo>
                    <a:lnTo>
                      <a:pt x="2746656" y="2358390"/>
                    </a:lnTo>
                    <a:lnTo>
                      <a:pt x="2746656" y="2239327"/>
                    </a:lnTo>
                    <a:lnTo>
                      <a:pt x="2734594" y="2233612"/>
                    </a:lnTo>
                    <a:lnTo>
                      <a:pt x="2723167" y="2227580"/>
                    </a:lnTo>
                    <a:lnTo>
                      <a:pt x="2712058" y="2221230"/>
                    </a:lnTo>
                    <a:lnTo>
                      <a:pt x="2701583" y="2214562"/>
                    </a:lnTo>
                    <a:lnTo>
                      <a:pt x="2691743" y="2208212"/>
                    </a:lnTo>
                    <a:lnTo>
                      <a:pt x="2682538" y="2201545"/>
                    </a:lnTo>
                    <a:lnTo>
                      <a:pt x="2673650" y="2194560"/>
                    </a:lnTo>
                    <a:lnTo>
                      <a:pt x="2665715" y="2187575"/>
                    </a:lnTo>
                    <a:close/>
                    <a:moveTo>
                      <a:pt x="2609850" y="2081212"/>
                    </a:moveTo>
                    <a:lnTo>
                      <a:pt x="2613342" y="2087245"/>
                    </a:lnTo>
                    <a:lnTo>
                      <a:pt x="2617468" y="2092960"/>
                    </a:lnTo>
                    <a:lnTo>
                      <a:pt x="2621594" y="2098675"/>
                    </a:lnTo>
                    <a:lnTo>
                      <a:pt x="2626038" y="2104390"/>
                    </a:lnTo>
                    <a:lnTo>
                      <a:pt x="2631117" y="2110105"/>
                    </a:lnTo>
                    <a:lnTo>
                      <a:pt x="2635878" y="2115502"/>
                    </a:lnTo>
                    <a:lnTo>
                      <a:pt x="2641274" y="2120900"/>
                    </a:lnTo>
                    <a:lnTo>
                      <a:pt x="2646988" y="2126615"/>
                    </a:lnTo>
                    <a:lnTo>
                      <a:pt x="2658732" y="2136775"/>
                    </a:lnTo>
                    <a:lnTo>
                      <a:pt x="2671746" y="2146935"/>
                    </a:lnTo>
                    <a:lnTo>
                      <a:pt x="2685712" y="2157095"/>
                    </a:lnTo>
                    <a:lnTo>
                      <a:pt x="2700631" y="2165985"/>
                    </a:lnTo>
                    <a:lnTo>
                      <a:pt x="2715867" y="2175192"/>
                    </a:lnTo>
                    <a:lnTo>
                      <a:pt x="2732372" y="2183765"/>
                    </a:lnTo>
                    <a:lnTo>
                      <a:pt x="2749830" y="2192020"/>
                    </a:lnTo>
                    <a:lnTo>
                      <a:pt x="2767923" y="2199957"/>
                    </a:lnTo>
                    <a:lnTo>
                      <a:pt x="2786650" y="2207895"/>
                    </a:lnTo>
                    <a:lnTo>
                      <a:pt x="2805695" y="2214880"/>
                    </a:lnTo>
                    <a:lnTo>
                      <a:pt x="2826009" y="2221547"/>
                    </a:lnTo>
                    <a:lnTo>
                      <a:pt x="2846959" y="2227897"/>
                    </a:lnTo>
                    <a:lnTo>
                      <a:pt x="2867591" y="2234247"/>
                    </a:lnTo>
                    <a:lnTo>
                      <a:pt x="2889492" y="2239645"/>
                    </a:lnTo>
                    <a:lnTo>
                      <a:pt x="2912029" y="2245042"/>
                    </a:lnTo>
                    <a:lnTo>
                      <a:pt x="2934248" y="2250122"/>
                    </a:lnTo>
                    <a:lnTo>
                      <a:pt x="2957102" y="2254250"/>
                    </a:lnTo>
                    <a:lnTo>
                      <a:pt x="2980908" y="2258695"/>
                    </a:lnTo>
                    <a:lnTo>
                      <a:pt x="3004396" y="2262187"/>
                    </a:lnTo>
                    <a:lnTo>
                      <a:pt x="3028203" y="2265680"/>
                    </a:lnTo>
                    <a:lnTo>
                      <a:pt x="3052644" y="2268537"/>
                    </a:lnTo>
                    <a:lnTo>
                      <a:pt x="3077084" y="2271395"/>
                    </a:lnTo>
                    <a:lnTo>
                      <a:pt x="3101525" y="2273300"/>
                    </a:lnTo>
                    <a:lnTo>
                      <a:pt x="3125966" y="2275205"/>
                    </a:lnTo>
                    <a:lnTo>
                      <a:pt x="3150725" y="2276792"/>
                    </a:lnTo>
                    <a:lnTo>
                      <a:pt x="3175800" y="2277745"/>
                    </a:lnTo>
                    <a:lnTo>
                      <a:pt x="3200559" y="2278380"/>
                    </a:lnTo>
                    <a:lnTo>
                      <a:pt x="3225317" y="2278380"/>
                    </a:lnTo>
                    <a:lnTo>
                      <a:pt x="3246266" y="2278380"/>
                    </a:lnTo>
                    <a:lnTo>
                      <a:pt x="3267216" y="2278062"/>
                    </a:lnTo>
                    <a:lnTo>
                      <a:pt x="3288165" y="2277110"/>
                    </a:lnTo>
                    <a:lnTo>
                      <a:pt x="3308797" y="2276157"/>
                    </a:lnTo>
                    <a:lnTo>
                      <a:pt x="3329429" y="2274887"/>
                    </a:lnTo>
                    <a:lnTo>
                      <a:pt x="3350378" y="2273300"/>
                    </a:lnTo>
                    <a:lnTo>
                      <a:pt x="3371010" y="2271712"/>
                    </a:lnTo>
                    <a:lnTo>
                      <a:pt x="3391325" y="2269807"/>
                    </a:lnTo>
                    <a:lnTo>
                      <a:pt x="3411957" y="2267267"/>
                    </a:lnTo>
                    <a:lnTo>
                      <a:pt x="3431954" y="2264727"/>
                    </a:lnTo>
                    <a:lnTo>
                      <a:pt x="3451951" y="2261870"/>
                    </a:lnTo>
                    <a:lnTo>
                      <a:pt x="3471948" y="2258695"/>
                    </a:lnTo>
                    <a:lnTo>
                      <a:pt x="3491628" y="2255202"/>
                    </a:lnTo>
                    <a:lnTo>
                      <a:pt x="3510990" y="2251710"/>
                    </a:lnTo>
                    <a:lnTo>
                      <a:pt x="3530035" y="2247582"/>
                    </a:lnTo>
                    <a:lnTo>
                      <a:pt x="3548763" y="2243455"/>
                    </a:lnTo>
                    <a:lnTo>
                      <a:pt x="3567173" y="2239010"/>
                    </a:lnTo>
                    <a:lnTo>
                      <a:pt x="3585265" y="2233930"/>
                    </a:lnTo>
                    <a:lnTo>
                      <a:pt x="3603041" y="2229167"/>
                    </a:lnTo>
                    <a:lnTo>
                      <a:pt x="3620498" y="2223452"/>
                    </a:lnTo>
                    <a:lnTo>
                      <a:pt x="3637004" y="2218055"/>
                    </a:lnTo>
                    <a:lnTo>
                      <a:pt x="3653510" y="2212022"/>
                    </a:lnTo>
                    <a:lnTo>
                      <a:pt x="3669698" y="2206307"/>
                    </a:lnTo>
                    <a:lnTo>
                      <a:pt x="3685251" y="2199957"/>
                    </a:lnTo>
                    <a:lnTo>
                      <a:pt x="3700170" y="2193290"/>
                    </a:lnTo>
                    <a:lnTo>
                      <a:pt x="3714770" y="2185987"/>
                    </a:lnTo>
                    <a:lnTo>
                      <a:pt x="3728419" y="2179002"/>
                    </a:lnTo>
                    <a:lnTo>
                      <a:pt x="3741751" y="2171382"/>
                    </a:lnTo>
                    <a:lnTo>
                      <a:pt x="3754765" y="2164080"/>
                    </a:lnTo>
                    <a:lnTo>
                      <a:pt x="3767144" y="2156142"/>
                    </a:lnTo>
                    <a:lnTo>
                      <a:pt x="3778571" y="2147887"/>
                    </a:lnTo>
                    <a:lnTo>
                      <a:pt x="3789363" y="2139632"/>
                    </a:lnTo>
                    <a:lnTo>
                      <a:pt x="3789363" y="2247265"/>
                    </a:lnTo>
                    <a:lnTo>
                      <a:pt x="3788728" y="2247582"/>
                    </a:lnTo>
                    <a:lnTo>
                      <a:pt x="3788728" y="2252027"/>
                    </a:lnTo>
                    <a:lnTo>
                      <a:pt x="3788411" y="2256472"/>
                    </a:lnTo>
                    <a:lnTo>
                      <a:pt x="3787776" y="2261870"/>
                    </a:lnTo>
                    <a:lnTo>
                      <a:pt x="3786506" y="2267267"/>
                    </a:lnTo>
                    <a:lnTo>
                      <a:pt x="3785237" y="2272982"/>
                    </a:lnTo>
                    <a:lnTo>
                      <a:pt x="3783332" y="2278062"/>
                    </a:lnTo>
                    <a:lnTo>
                      <a:pt x="3781428" y="2283460"/>
                    </a:lnTo>
                    <a:lnTo>
                      <a:pt x="3778571" y="2289175"/>
                    </a:lnTo>
                    <a:lnTo>
                      <a:pt x="3775714" y="2294255"/>
                    </a:lnTo>
                    <a:lnTo>
                      <a:pt x="3772540" y="2299335"/>
                    </a:lnTo>
                    <a:lnTo>
                      <a:pt x="3769048" y="2304732"/>
                    </a:lnTo>
                    <a:lnTo>
                      <a:pt x="3765557" y="2310130"/>
                    </a:lnTo>
                    <a:lnTo>
                      <a:pt x="3761113" y="2315210"/>
                    </a:lnTo>
                    <a:lnTo>
                      <a:pt x="3756987" y="2320290"/>
                    </a:lnTo>
                    <a:lnTo>
                      <a:pt x="3752226" y="2325052"/>
                    </a:lnTo>
                    <a:lnTo>
                      <a:pt x="3747147" y="2330132"/>
                    </a:lnTo>
                    <a:lnTo>
                      <a:pt x="3741433" y="2334895"/>
                    </a:lnTo>
                    <a:lnTo>
                      <a:pt x="3736037" y="2339975"/>
                    </a:lnTo>
                    <a:lnTo>
                      <a:pt x="3723658" y="2349500"/>
                    </a:lnTo>
                    <a:lnTo>
                      <a:pt x="3710327" y="2358390"/>
                    </a:lnTo>
                    <a:lnTo>
                      <a:pt x="3696043" y="2367598"/>
                    </a:lnTo>
                    <a:lnTo>
                      <a:pt x="3680490" y="2376170"/>
                    </a:lnTo>
                    <a:lnTo>
                      <a:pt x="3663667" y="2384425"/>
                    </a:lnTo>
                    <a:lnTo>
                      <a:pt x="3646526" y="2392363"/>
                    </a:lnTo>
                    <a:lnTo>
                      <a:pt x="3627799" y="2400300"/>
                    </a:lnTo>
                    <a:lnTo>
                      <a:pt x="3608754" y="2407920"/>
                    </a:lnTo>
                    <a:lnTo>
                      <a:pt x="3588122" y="2414905"/>
                    </a:lnTo>
                    <a:lnTo>
                      <a:pt x="3566855" y="2421573"/>
                    </a:lnTo>
                    <a:lnTo>
                      <a:pt x="3544636" y="2427923"/>
                    </a:lnTo>
                    <a:lnTo>
                      <a:pt x="3522417" y="2433955"/>
                    </a:lnTo>
                    <a:lnTo>
                      <a:pt x="3498611" y="2439353"/>
                    </a:lnTo>
                    <a:lnTo>
                      <a:pt x="3474170" y="2444433"/>
                    </a:lnTo>
                    <a:lnTo>
                      <a:pt x="3449412" y="2449195"/>
                    </a:lnTo>
                    <a:lnTo>
                      <a:pt x="3423701" y="2453323"/>
                    </a:lnTo>
                    <a:lnTo>
                      <a:pt x="3397356" y="2457133"/>
                    </a:lnTo>
                    <a:lnTo>
                      <a:pt x="3370376" y="2460625"/>
                    </a:lnTo>
                    <a:lnTo>
                      <a:pt x="3343395" y="2463483"/>
                    </a:lnTo>
                    <a:lnTo>
                      <a:pt x="3315146" y="2465705"/>
                    </a:lnTo>
                    <a:lnTo>
                      <a:pt x="3286896" y="2467928"/>
                    </a:lnTo>
                    <a:lnTo>
                      <a:pt x="3258011" y="2468880"/>
                    </a:lnTo>
                    <a:lnTo>
                      <a:pt x="3228491" y="2469833"/>
                    </a:lnTo>
                    <a:lnTo>
                      <a:pt x="3198972" y="2470150"/>
                    </a:lnTo>
                    <a:lnTo>
                      <a:pt x="3168500" y="2469833"/>
                    </a:lnTo>
                    <a:lnTo>
                      <a:pt x="3138663" y="2468880"/>
                    </a:lnTo>
                    <a:lnTo>
                      <a:pt x="3109143" y="2467293"/>
                    </a:lnTo>
                    <a:lnTo>
                      <a:pt x="3080259" y="2465388"/>
                    </a:lnTo>
                    <a:lnTo>
                      <a:pt x="3051374" y="2463165"/>
                    </a:lnTo>
                    <a:lnTo>
                      <a:pt x="3023441" y="2459990"/>
                    </a:lnTo>
                    <a:lnTo>
                      <a:pt x="2996144" y="2456815"/>
                    </a:lnTo>
                    <a:lnTo>
                      <a:pt x="2969481" y="2452370"/>
                    </a:lnTo>
                    <a:lnTo>
                      <a:pt x="2943453" y="2447925"/>
                    </a:lnTo>
                    <a:lnTo>
                      <a:pt x="2917742" y="2443480"/>
                    </a:lnTo>
                    <a:lnTo>
                      <a:pt x="2892984" y="2437765"/>
                    </a:lnTo>
                    <a:lnTo>
                      <a:pt x="2869178" y="2432050"/>
                    </a:lnTo>
                    <a:lnTo>
                      <a:pt x="2846007" y="2426018"/>
                    </a:lnTo>
                    <a:lnTo>
                      <a:pt x="2823470" y="2419350"/>
                    </a:lnTo>
                    <a:lnTo>
                      <a:pt x="2802203" y="2412048"/>
                    </a:lnTo>
                    <a:lnTo>
                      <a:pt x="2781889" y="2405063"/>
                    </a:lnTo>
                    <a:lnTo>
                      <a:pt x="2762527" y="2397125"/>
                    </a:lnTo>
                    <a:lnTo>
                      <a:pt x="2743799" y="2389188"/>
                    </a:lnTo>
                    <a:lnTo>
                      <a:pt x="2726024" y="2380615"/>
                    </a:lnTo>
                    <a:lnTo>
                      <a:pt x="2709518" y="2372043"/>
                    </a:lnTo>
                    <a:lnTo>
                      <a:pt x="2694600" y="2362835"/>
                    </a:lnTo>
                    <a:lnTo>
                      <a:pt x="2679999" y="2353945"/>
                    </a:lnTo>
                    <a:lnTo>
                      <a:pt x="2666985" y="2343785"/>
                    </a:lnTo>
                    <a:lnTo>
                      <a:pt x="2660954" y="2339340"/>
                    </a:lnTo>
                    <a:lnTo>
                      <a:pt x="2655240" y="2333942"/>
                    </a:lnTo>
                    <a:lnTo>
                      <a:pt x="2650162" y="2328862"/>
                    </a:lnTo>
                    <a:lnTo>
                      <a:pt x="2645083" y="2324100"/>
                    </a:lnTo>
                    <a:lnTo>
                      <a:pt x="2639687" y="2319020"/>
                    </a:lnTo>
                    <a:lnTo>
                      <a:pt x="2635561" y="2313622"/>
                    </a:lnTo>
                    <a:lnTo>
                      <a:pt x="2631434" y="2308542"/>
                    </a:lnTo>
                    <a:lnTo>
                      <a:pt x="2627625" y="2303145"/>
                    </a:lnTo>
                    <a:lnTo>
                      <a:pt x="2624134" y="2297747"/>
                    </a:lnTo>
                    <a:lnTo>
                      <a:pt x="2620960" y="2292350"/>
                    </a:lnTo>
                    <a:lnTo>
                      <a:pt x="2618103" y="2286635"/>
                    </a:lnTo>
                    <a:lnTo>
                      <a:pt x="2615881" y="2281555"/>
                    </a:lnTo>
                    <a:lnTo>
                      <a:pt x="2613659" y="2275840"/>
                    </a:lnTo>
                    <a:lnTo>
                      <a:pt x="2612072" y="2270125"/>
                    </a:lnTo>
                    <a:lnTo>
                      <a:pt x="2610485" y="2264727"/>
                    </a:lnTo>
                    <a:lnTo>
                      <a:pt x="2609850" y="2259012"/>
                    </a:lnTo>
                    <a:lnTo>
                      <a:pt x="2609215" y="2253297"/>
                    </a:lnTo>
                    <a:lnTo>
                      <a:pt x="2609215" y="2247582"/>
                    </a:lnTo>
                    <a:lnTo>
                      <a:pt x="2608580" y="2247582"/>
                    </a:lnTo>
                    <a:lnTo>
                      <a:pt x="2608580" y="2101215"/>
                    </a:lnTo>
                    <a:lnTo>
                      <a:pt x="2608263" y="2097405"/>
                    </a:lnTo>
                    <a:lnTo>
                      <a:pt x="2608580" y="2089150"/>
                    </a:lnTo>
                    <a:lnTo>
                      <a:pt x="2609850" y="2081212"/>
                    </a:lnTo>
                    <a:close/>
                    <a:moveTo>
                      <a:pt x="3270250" y="1882775"/>
                    </a:moveTo>
                    <a:lnTo>
                      <a:pt x="3307579" y="1890615"/>
                    </a:lnTo>
                    <a:lnTo>
                      <a:pt x="3314856" y="1892183"/>
                    </a:lnTo>
                    <a:lnTo>
                      <a:pt x="3321499" y="1894064"/>
                    </a:lnTo>
                    <a:lnTo>
                      <a:pt x="3326877" y="1895945"/>
                    </a:lnTo>
                    <a:lnTo>
                      <a:pt x="3331622" y="1898141"/>
                    </a:lnTo>
                    <a:lnTo>
                      <a:pt x="3336367" y="1900649"/>
                    </a:lnTo>
                    <a:lnTo>
                      <a:pt x="3340164" y="1902844"/>
                    </a:lnTo>
                    <a:lnTo>
                      <a:pt x="3348389" y="1908802"/>
                    </a:lnTo>
                    <a:lnTo>
                      <a:pt x="3351236" y="1911625"/>
                    </a:lnTo>
                    <a:lnTo>
                      <a:pt x="3353767" y="1914133"/>
                    </a:lnTo>
                    <a:lnTo>
                      <a:pt x="3355665" y="1916955"/>
                    </a:lnTo>
                    <a:lnTo>
                      <a:pt x="3356930" y="1919778"/>
                    </a:lnTo>
                    <a:lnTo>
                      <a:pt x="3357563" y="1922913"/>
                    </a:lnTo>
                    <a:lnTo>
                      <a:pt x="3357563" y="1925422"/>
                    </a:lnTo>
                    <a:lnTo>
                      <a:pt x="3357247" y="1928244"/>
                    </a:lnTo>
                    <a:lnTo>
                      <a:pt x="3355981" y="1931066"/>
                    </a:lnTo>
                    <a:lnTo>
                      <a:pt x="3354716" y="1933889"/>
                    </a:lnTo>
                    <a:lnTo>
                      <a:pt x="3352818" y="1936397"/>
                    </a:lnTo>
                    <a:lnTo>
                      <a:pt x="3350603" y="1939220"/>
                    </a:lnTo>
                    <a:lnTo>
                      <a:pt x="3347440" y="1941415"/>
                    </a:lnTo>
                    <a:lnTo>
                      <a:pt x="3344276" y="1943923"/>
                    </a:lnTo>
                    <a:lnTo>
                      <a:pt x="3340164" y="1945805"/>
                    </a:lnTo>
                    <a:lnTo>
                      <a:pt x="3336051" y="1947686"/>
                    </a:lnTo>
                    <a:lnTo>
                      <a:pt x="3331306" y="1949568"/>
                    </a:lnTo>
                    <a:lnTo>
                      <a:pt x="3324979" y="1951763"/>
                    </a:lnTo>
                    <a:lnTo>
                      <a:pt x="3318335" y="1953644"/>
                    </a:lnTo>
                    <a:lnTo>
                      <a:pt x="3310743" y="1955212"/>
                    </a:lnTo>
                    <a:lnTo>
                      <a:pt x="3303467" y="1956466"/>
                    </a:lnTo>
                    <a:lnTo>
                      <a:pt x="3295558" y="1957094"/>
                    </a:lnTo>
                    <a:lnTo>
                      <a:pt x="3287333" y="1958034"/>
                    </a:lnTo>
                    <a:lnTo>
                      <a:pt x="3270250" y="1958975"/>
                    </a:lnTo>
                    <a:lnTo>
                      <a:pt x="3270250" y="1882775"/>
                    </a:lnTo>
                    <a:close/>
                    <a:moveTo>
                      <a:pt x="2635250" y="1862137"/>
                    </a:moveTo>
                    <a:lnTo>
                      <a:pt x="2635885" y="1868810"/>
                    </a:lnTo>
                    <a:lnTo>
                      <a:pt x="2636520" y="1875166"/>
                    </a:lnTo>
                    <a:lnTo>
                      <a:pt x="2637789" y="1881521"/>
                    </a:lnTo>
                    <a:lnTo>
                      <a:pt x="2639694" y="1887559"/>
                    </a:lnTo>
                    <a:lnTo>
                      <a:pt x="2641598" y="1893914"/>
                    </a:lnTo>
                    <a:lnTo>
                      <a:pt x="2644455" y="1900270"/>
                    </a:lnTo>
                    <a:lnTo>
                      <a:pt x="2647629" y="1906307"/>
                    </a:lnTo>
                    <a:lnTo>
                      <a:pt x="2650803" y="1912663"/>
                    </a:lnTo>
                    <a:lnTo>
                      <a:pt x="2654612" y="1918383"/>
                    </a:lnTo>
                    <a:lnTo>
                      <a:pt x="2659056" y="1924420"/>
                    </a:lnTo>
                    <a:lnTo>
                      <a:pt x="2663817" y="1930458"/>
                    </a:lnTo>
                    <a:lnTo>
                      <a:pt x="2668896" y="1936178"/>
                    </a:lnTo>
                    <a:lnTo>
                      <a:pt x="2673975" y="1941898"/>
                    </a:lnTo>
                    <a:lnTo>
                      <a:pt x="2680005" y="1947618"/>
                    </a:lnTo>
                    <a:lnTo>
                      <a:pt x="2686354" y="1953338"/>
                    </a:lnTo>
                    <a:lnTo>
                      <a:pt x="2692385" y="1958740"/>
                    </a:lnTo>
                    <a:lnTo>
                      <a:pt x="2692385" y="2069006"/>
                    </a:lnTo>
                    <a:lnTo>
                      <a:pt x="2695241" y="2071549"/>
                    </a:lnTo>
                    <a:lnTo>
                      <a:pt x="2698098" y="2074726"/>
                    </a:lnTo>
                    <a:lnTo>
                      <a:pt x="2705399" y="2081400"/>
                    </a:lnTo>
                    <a:lnTo>
                      <a:pt x="2714921" y="2088391"/>
                    </a:lnTo>
                    <a:lnTo>
                      <a:pt x="2725078" y="2095699"/>
                    </a:lnTo>
                    <a:lnTo>
                      <a:pt x="2737140" y="2103008"/>
                    </a:lnTo>
                    <a:lnTo>
                      <a:pt x="2748884" y="2109681"/>
                    </a:lnTo>
                    <a:lnTo>
                      <a:pt x="2761581" y="2116354"/>
                    </a:lnTo>
                    <a:lnTo>
                      <a:pt x="2773325" y="2121757"/>
                    </a:lnTo>
                    <a:lnTo>
                      <a:pt x="2773325" y="2007994"/>
                    </a:lnTo>
                    <a:lnTo>
                      <a:pt x="2792370" y="2016256"/>
                    </a:lnTo>
                    <a:lnTo>
                      <a:pt x="2812050" y="2024201"/>
                    </a:lnTo>
                    <a:lnTo>
                      <a:pt x="2832999" y="2031827"/>
                    </a:lnTo>
                    <a:lnTo>
                      <a:pt x="2854584" y="2038818"/>
                    </a:lnTo>
                    <a:lnTo>
                      <a:pt x="2854584" y="2151945"/>
                    </a:lnTo>
                    <a:lnTo>
                      <a:pt x="2873946" y="2157347"/>
                    </a:lnTo>
                    <a:lnTo>
                      <a:pt x="2893626" y="2162749"/>
                    </a:lnTo>
                    <a:lnTo>
                      <a:pt x="2914258" y="2167516"/>
                    </a:lnTo>
                    <a:lnTo>
                      <a:pt x="2935524" y="2172282"/>
                    </a:lnTo>
                    <a:lnTo>
                      <a:pt x="2935524" y="2060744"/>
                    </a:lnTo>
                    <a:lnTo>
                      <a:pt x="2955204" y="2064558"/>
                    </a:lnTo>
                    <a:lnTo>
                      <a:pt x="2974884" y="2068371"/>
                    </a:lnTo>
                    <a:lnTo>
                      <a:pt x="2995198" y="2071549"/>
                    </a:lnTo>
                    <a:lnTo>
                      <a:pt x="3016148" y="2075362"/>
                    </a:lnTo>
                    <a:lnTo>
                      <a:pt x="3016148" y="2186900"/>
                    </a:lnTo>
                    <a:lnTo>
                      <a:pt x="3035827" y="2189442"/>
                    </a:lnTo>
                    <a:lnTo>
                      <a:pt x="3056142" y="2191666"/>
                    </a:lnTo>
                    <a:lnTo>
                      <a:pt x="3076456" y="2194208"/>
                    </a:lnTo>
                    <a:lnTo>
                      <a:pt x="3097406" y="2196115"/>
                    </a:lnTo>
                    <a:lnTo>
                      <a:pt x="3097406" y="2084577"/>
                    </a:lnTo>
                    <a:lnTo>
                      <a:pt x="3117085" y="2086166"/>
                    </a:lnTo>
                    <a:lnTo>
                      <a:pt x="3137400" y="2087437"/>
                    </a:lnTo>
                    <a:lnTo>
                      <a:pt x="3157715" y="2088708"/>
                    </a:lnTo>
                    <a:lnTo>
                      <a:pt x="3178346" y="2089344"/>
                    </a:lnTo>
                    <a:lnTo>
                      <a:pt x="3178346" y="2200246"/>
                    </a:lnTo>
                    <a:lnTo>
                      <a:pt x="3201835" y="2201199"/>
                    </a:lnTo>
                    <a:lnTo>
                      <a:pt x="3225959" y="2201199"/>
                    </a:lnTo>
                    <a:lnTo>
                      <a:pt x="3258970" y="2200882"/>
                    </a:lnTo>
                    <a:lnTo>
                      <a:pt x="3258970" y="2089344"/>
                    </a:lnTo>
                    <a:lnTo>
                      <a:pt x="3291029" y="2088708"/>
                    </a:lnTo>
                    <a:lnTo>
                      <a:pt x="3322135" y="2087119"/>
                    </a:lnTo>
                    <a:lnTo>
                      <a:pt x="3352925" y="2084577"/>
                    </a:lnTo>
                    <a:lnTo>
                      <a:pt x="3383396" y="2082035"/>
                    </a:lnTo>
                    <a:lnTo>
                      <a:pt x="3412916" y="2078540"/>
                    </a:lnTo>
                    <a:lnTo>
                      <a:pt x="3441801" y="2074091"/>
                    </a:lnTo>
                    <a:lnTo>
                      <a:pt x="3470051" y="2069642"/>
                    </a:lnTo>
                    <a:lnTo>
                      <a:pt x="3497348" y="2064558"/>
                    </a:lnTo>
                    <a:lnTo>
                      <a:pt x="3524011" y="2058520"/>
                    </a:lnTo>
                    <a:lnTo>
                      <a:pt x="3549722" y="2052482"/>
                    </a:lnTo>
                    <a:lnTo>
                      <a:pt x="3574480" y="2046127"/>
                    </a:lnTo>
                    <a:lnTo>
                      <a:pt x="3598604" y="2038500"/>
                    </a:lnTo>
                    <a:lnTo>
                      <a:pt x="3621457" y="2030874"/>
                    </a:lnTo>
                    <a:lnTo>
                      <a:pt x="3643042" y="2023247"/>
                    </a:lnTo>
                    <a:lnTo>
                      <a:pt x="3663991" y="2014350"/>
                    </a:lnTo>
                    <a:lnTo>
                      <a:pt x="3683671" y="2005770"/>
                    </a:lnTo>
                    <a:lnTo>
                      <a:pt x="3683671" y="2119532"/>
                    </a:lnTo>
                    <a:lnTo>
                      <a:pt x="3692558" y="2115083"/>
                    </a:lnTo>
                    <a:lnTo>
                      <a:pt x="3701128" y="2110635"/>
                    </a:lnTo>
                    <a:lnTo>
                      <a:pt x="3709381" y="2105550"/>
                    </a:lnTo>
                    <a:lnTo>
                      <a:pt x="3717634" y="2100466"/>
                    </a:lnTo>
                    <a:lnTo>
                      <a:pt x="3725252" y="2095064"/>
                    </a:lnTo>
                    <a:lnTo>
                      <a:pt x="3732235" y="2089979"/>
                    </a:lnTo>
                    <a:lnTo>
                      <a:pt x="3738901" y="2084577"/>
                    </a:lnTo>
                    <a:lnTo>
                      <a:pt x="3744614" y="2079493"/>
                    </a:lnTo>
                    <a:lnTo>
                      <a:pt x="3744614" y="1970179"/>
                    </a:lnTo>
                    <a:lnTo>
                      <a:pt x="3752867" y="1964142"/>
                    </a:lnTo>
                    <a:lnTo>
                      <a:pt x="3760802" y="1958104"/>
                    </a:lnTo>
                    <a:lnTo>
                      <a:pt x="3767786" y="1951749"/>
                    </a:lnTo>
                    <a:lnTo>
                      <a:pt x="3774769" y="1945393"/>
                    </a:lnTo>
                    <a:lnTo>
                      <a:pt x="3781117" y="1939038"/>
                    </a:lnTo>
                    <a:lnTo>
                      <a:pt x="3786830" y="1932365"/>
                    </a:lnTo>
                    <a:lnTo>
                      <a:pt x="3792226" y="1925691"/>
                    </a:lnTo>
                    <a:lnTo>
                      <a:pt x="3796988" y="1919018"/>
                    </a:lnTo>
                    <a:lnTo>
                      <a:pt x="3801432" y="1912027"/>
                    </a:lnTo>
                    <a:lnTo>
                      <a:pt x="3805240" y="1905354"/>
                    </a:lnTo>
                    <a:lnTo>
                      <a:pt x="3808415" y="1898363"/>
                    </a:lnTo>
                    <a:lnTo>
                      <a:pt x="3811271" y="1891372"/>
                    </a:lnTo>
                    <a:lnTo>
                      <a:pt x="3813176" y="1884063"/>
                    </a:lnTo>
                    <a:lnTo>
                      <a:pt x="3814763" y="1877072"/>
                    </a:lnTo>
                    <a:lnTo>
                      <a:pt x="3816033" y="1869446"/>
                    </a:lnTo>
                    <a:lnTo>
                      <a:pt x="3816350" y="1862455"/>
                    </a:lnTo>
                    <a:lnTo>
                      <a:pt x="3816350" y="2010536"/>
                    </a:lnTo>
                    <a:lnTo>
                      <a:pt x="3816033" y="2010854"/>
                    </a:lnTo>
                    <a:lnTo>
                      <a:pt x="3815398" y="2019434"/>
                    </a:lnTo>
                    <a:lnTo>
                      <a:pt x="3814763" y="2025154"/>
                    </a:lnTo>
                    <a:lnTo>
                      <a:pt x="3813493" y="2030556"/>
                    </a:lnTo>
                    <a:lnTo>
                      <a:pt x="3811906" y="2036276"/>
                    </a:lnTo>
                    <a:lnTo>
                      <a:pt x="3810319" y="2041678"/>
                    </a:lnTo>
                    <a:lnTo>
                      <a:pt x="3808097" y="2046762"/>
                    </a:lnTo>
                    <a:lnTo>
                      <a:pt x="3805558" y="2052482"/>
                    </a:lnTo>
                    <a:lnTo>
                      <a:pt x="3803019" y="2057567"/>
                    </a:lnTo>
                    <a:lnTo>
                      <a:pt x="3799844" y="2062969"/>
                    </a:lnTo>
                    <a:lnTo>
                      <a:pt x="3796036" y="2068053"/>
                    </a:lnTo>
                    <a:lnTo>
                      <a:pt x="3792226" y="2073137"/>
                    </a:lnTo>
                    <a:lnTo>
                      <a:pt x="3788418" y="2078540"/>
                    </a:lnTo>
                    <a:lnTo>
                      <a:pt x="3783974" y="2083624"/>
                    </a:lnTo>
                    <a:lnTo>
                      <a:pt x="3779212" y="2088391"/>
                    </a:lnTo>
                    <a:lnTo>
                      <a:pt x="3774134" y="2093475"/>
                    </a:lnTo>
                    <a:lnTo>
                      <a:pt x="3768420" y="2098241"/>
                    </a:lnTo>
                    <a:lnTo>
                      <a:pt x="3763024" y="2103326"/>
                    </a:lnTo>
                    <a:lnTo>
                      <a:pt x="3750963" y="2112859"/>
                    </a:lnTo>
                    <a:lnTo>
                      <a:pt x="3737314" y="2121757"/>
                    </a:lnTo>
                    <a:lnTo>
                      <a:pt x="3722713" y="2130972"/>
                    </a:lnTo>
                    <a:lnTo>
                      <a:pt x="3707477" y="2139552"/>
                    </a:lnTo>
                    <a:lnTo>
                      <a:pt x="3690971" y="2147814"/>
                    </a:lnTo>
                    <a:lnTo>
                      <a:pt x="3673513" y="2156076"/>
                    </a:lnTo>
                    <a:lnTo>
                      <a:pt x="3655103" y="2163702"/>
                    </a:lnTo>
                    <a:lnTo>
                      <a:pt x="3635424" y="2171011"/>
                    </a:lnTo>
                    <a:lnTo>
                      <a:pt x="3615109" y="2178320"/>
                    </a:lnTo>
                    <a:lnTo>
                      <a:pt x="3593842" y="2184993"/>
                    </a:lnTo>
                    <a:lnTo>
                      <a:pt x="3571941" y="2191349"/>
                    </a:lnTo>
                    <a:lnTo>
                      <a:pt x="3549087" y="2197068"/>
                    </a:lnTo>
                    <a:lnTo>
                      <a:pt x="3525281" y="2202788"/>
                    </a:lnTo>
                    <a:lnTo>
                      <a:pt x="3501157" y="2207873"/>
                    </a:lnTo>
                    <a:lnTo>
                      <a:pt x="3476082" y="2212639"/>
                    </a:lnTo>
                    <a:lnTo>
                      <a:pt x="3450371" y="2217088"/>
                    </a:lnTo>
                    <a:lnTo>
                      <a:pt x="3424343" y="2220584"/>
                    </a:lnTo>
                    <a:lnTo>
                      <a:pt x="3397680" y="2224079"/>
                    </a:lnTo>
                    <a:lnTo>
                      <a:pt x="3370065" y="2226939"/>
                    </a:lnTo>
                    <a:lnTo>
                      <a:pt x="3341815" y="2229163"/>
                    </a:lnTo>
                    <a:lnTo>
                      <a:pt x="3313565" y="2231070"/>
                    </a:lnTo>
                    <a:lnTo>
                      <a:pt x="3284680" y="2232341"/>
                    </a:lnTo>
                    <a:lnTo>
                      <a:pt x="3255478" y="2233294"/>
                    </a:lnTo>
                    <a:lnTo>
                      <a:pt x="3225959" y="2233612"/>
                    </a:lnTo>
                    <a:lnTo>
                      <a:pt x="3195487" y="2233294"/>
                    </a:lnTo>
                    <a:lnTo>
                      <a:pt x="3165650" y="2232341"/>
                    </a:lnTo>
                    <a:lnTo>
                      <a:pt x="3136130" y="2231070"/>
                    </a:lnTo>
                    <a:lnTo>
                      <a:pt x="3106928" y="2229163"/>
                    </a:lnTo>
                    <a:lnTo>
                      <a:pt x="3078678" y="2226303"/>
                    </a:lnTo>
                    <a:lnTo>
                      <a:pt x="3050428" y="2223761"/>
                    </a:lnTo>
                    <a:lnTo>
                      <a:pt x="3022813" y="2220266"/>
                    </a:lnTo>
                    <a:lnTo>
                      <a:pt x="2996150" y="2216135"/>
                    </a:lnTo>
                    <a:lnTo>
                      <a:pt x="2970122" y="2211368"/>
                    </a:lnTo>
                    <a:lnTo>
                      <a:pt x="2944729" y="2206602"/>
                    </a:lnTo>
                    <a:lnTo>
                      <a:pt x="2919971" y="2201199"/>
                    </a:lnTo>
                    <a:lnTo>
                      <a:pt x="2895847" y="2195797"/>
                    </a:lnTo>
                    <a:lnTo>
                      <a:pt x="2872994" y="2189442"/>
                    </a:lnTo>
                    <a:lnTo>
                      <a:pt x="2850775" y="2182769"/>
                    </a:lnTo>
                    <a:lnTo>
                      <a:pt x="2829190" y="2175460"/>
                    </a:lnTo>
                    <a:lnTo>
                      <a:pt x="2808876" y="2168469"/>
                    </a:lnTo>
                    <a:lnTo>
                      <a:pt x="2789196" y="2160525"/>
                    </a:lnTo>
                    <a:lnTo>
                      <a:pt x="2770469" y="2152580"/>
                    </a:lnTo>
                    <a:lnTo>
                      <a:pt x="2753328" y="2144001"/>
                    </a:lnTo>
                    <a:lnTo>
                      <a:pt x="2736823" y="2135103"/>
                    </a:lnTo>
                    <a:lnTo>
                      <a:pt x="2721269" y="2126205"/>
                    </a:lnTo>
                    <a:lnTo>
                      <a:pt x="2706986" y="2116990"/>
                    </a:lnTo>
                    <a:lnTo>
                      <a:pt x="2693972" y="2107139"/>
                    </a:lnTo>
                    <a:lnTo>
                      <a:pt x="2688258" y="2102372"/>
                    </a:lnTo>
                    <a:lnTo>
                      <a:pt x="2682227" y="2097288"/>
                    </a:lnTo>
                    <a:lnTo>
                      <a:pt x="2676831" y="2092522"/>
                    </a:lnTo>
                    <a:lnTo>
                      <a:pt x="2671753" y="2087437"/>
                    </a:lnTo>
                    <a:lnTo>
                      <a:pt x="2666991" y="2082353"/>
                    </a:lnTo>
                    <a:lnTo>
                      <a:pt x="2662548" y="2076951"/>
                    </a:lnTo>
                    <a:lnTo>
                      <a:pt x="2658104" y="2071549"/>
                    </a:lnTo>
                    <a:lnTo>
                      <a:pt x="2654612" y="2066464"/>
                    </a:lnTo>
                    <a:lnTo>
                      <a:pt x="2651121" y="2061062"/>
                    </a:lnTo>
                    <a:lnTo>
                      <a:pt x="2647947" y="2055342"/>
                    </a:lnTo>
                    <a:lnTo>
                      <a:pt x="2645090" y="2050258"/>
                    </a:lnTo>
                    <a:lnTo>
                      <a:pt x="2642868" y="2044856"/>
                    </a:lnTo>
                    <a:lnTo>
                      <a:pt x="2640329" y="2039454"/>
                    </a:lnTo>
                    <a:lnTo>
                      <a:pt x="2638742" y="2033416"/>
                    </a:lnTo>
                    <a:lnTo>
                      <a:pt x="2637789" y="2027696"/>
                    </a:lnTo>
                    <a:lnTo>
                      <a:pt x="2636520" y="2022294"/>
                    </a:lnTo>
                    <a:lnTo>
                      <a:pt x="2636202" y="2016256"/>
                    </a:lnTo>
                    <a:lnTo>
                      <a:pt x="2635885" y="2010854"/>
                    </a:lnTo>
                    <a:lnTo>
                      <a:pt x="2635250" y="2010854"/>
                    </a:lnTo>
                    <a:lnTo>
                      <a:pt x="2635250" y="1862137"/>
                    </a:lnTo>
                    <a:close/>
                    <a:moveTo>
                      <a:pt x="3815353" y="1849331"/>
                    </a:moveTo>
                    <a:lnTo>
                      <a:pt x="3816061" y="1854393"/>
                    </a:lnTo>
                    <a:lnTo>
                      <a:pt x="3816350" y="1860279"/>
                    </a:lnTo>
                    <a:lnTo>
                      <a:pt x="3816061" y="1862137"/>
                    </a:lnTo>
                    <a:lnTo>
                      <a:pt x="3816061" y="1859040"/>
                    </a:lnTo>
                    <a:lnTo>
                      <a:pt x="3815773" y="1853154"/>
                    </a:lnTo>
                    <a:lnTo>
                      <a:pt x="3815353" y="1849331"/>
                    </a:lnTo>
                    <a:close/>
                    <a:moveTo>
                      <a:pt x="2636143" y="1848861"/>
                    </a:moveTo>
                    <a:lnTo>
                      <a:pt x="2635885" y="1853247"/>
                    </a:lnTo>
                    <a:lnTo>
                      <a:pt x="2635250" y="1859280"/>
                    </a:lnTo>
                    <a:lnTo>
                      <a:pt x="2635250" y="1854517"/>
                    </a:lnTo>
                    <a:lnTo>
                      <a:pt x="2636143" y="1848861"/>
                    </a:lnTo>
                    <a:close/>
                    <a:moveTo>
                      <a:pt x="3814618" y="1842622"/>
                    </a:moveTo>
                    <a:lnTo>
                      <a:pt x="3815195" y="1847888"/>
                    </a:lnTo>
                    <a:lnTo>
                      <a:pt x="3815353" y="1849331"/>
                    </a:lnTo>
                    <a:lnTo>
                      <a:pt x="3815195" y="1848198"/>
                    </a:lnTo>
                    <a:lnTo>
                      <a:pt x="3814618" y="1842622"/>
                    </a:lnTo>
                    <a:close/>
                    <a:moveTo>
                      <a:pt x="2638425" y="1836737"/>
                    </a:moveTo>
                    <a:lnTo>
                      <a:pt x="2636838" y="1842770"/>
                    </a:lnTo>
                    <a:lnTo>
                      <a:pt x="2636202" y="1848485"/>
                    </a:lnTo>
                    <a:lnTo>
                      <a:pt x="2636143" y="1848861"/>
                    </a:lnTo>
                    <a:lnTo>
                      <a:pt x="2636202" y="1847850"/>
                    </a:lnTo>
                    <a:lnTo>
                      <a:pt x="2636838" y="1842452"/>
                    </a:lnTo>
                    <a:lnTo>
                      <a:pt x="2638425" y="1836737"/>
                    </a:lnTo>
                    <a:close/>
                    <a:moveTo>
                      <a:pt x="3187700" y="1751012"/>
                    </a:moveTo>
                    <a:lnTo>
                      <a:pt x="3187700" y="1827212"/>
                    </a:lnTo>
                    <a:lnTo>
                      <a:pt x="3172031" y="1824063"/>
                    </a:lnTo>
                    <a:lnTo>
                      <a:pt x="3153163" y="1820285"/>
                    </a:lnTo>
                    <a:lnTo>
                      <a:pt x="3144209" y="1818396"/>
                    </a:lnTo>
                    <a:lnTo>
                      <a:pt x="3136535" y="1816191"/>
                    </a:lnTo>
                    <a:lnTo>
                      <a:pt x="3129179" y="1813987"/>
                    </a:lnTo>
                    <a:lnTo>
                      <a:pt x="3122144" y="1811153"/>
                    </a:lnTo>
                    <a:lnTo>
                      <a:pt x="3115749" y="1808005"/>
                    </a:lnTo>
                    <a:lnTo>
                      <a:pt x="3109673" y="1804541"/>
                    </a:lnTo>
                    <a:lnTo>
                      <a:pt x="3106475" y="1801707"/>
                    </a:lnTo>
                    <a:lnTo>
                      <a:pt x="3103917" y="1799503"/>
                    </a:lnTo>
                    <a:lnTo>
                      <a:pt x="3101998" y="1796669"/>
                    </a:lnTo>
                    <a:lnTo>
                      <a:pt x="3100399" y="1793835"/>
                    </a:lnTo>
                    <a:lnTo>
                      <a:pt x="3099120" y="1791001"/>
                    </a:lnTo>
                    <a:lnTo>
                      <a:pt x="3098800" y="1788167"/>
                    </a:lnTo>
                    <a:lnTo>
                      <a:pt x="3098800" y="1785334"/>
                    </a:lnTo>
                    <a:lnTo>
                      <a:pt x="3099120" y="1782500"/>
                    </a:lnTo>
                    <a:lnTo>
                      <a:pt x="3099759" y="1779351"/>
                    </a:lnTo>
                    <a:lnTo>
                      <a:pt x="3101358" y="1777147"/>
                    </a:lnTo>
                    <a:lnTo>
                      <a:pt x="3103597" y="1774313"/>
                    </a:lnTo>
                    <a:lnTo>
                      <a:pt x="3105835" y="1771794"/>
                    </a:lnTo>
                    <a:lnTo>
                      <a:pt x="3108713" y="1769275"/>
                    </a:lnTo>
                    <a:lnTo>
                      <a:pt x="3112231" y="1767386"/>
                    </a:lnTo>
                    <a:lnTo>
                      <a:pt x="3116068" y="1765182"/>
                    </a:lnTo>
                    <a:lnTo>
                      <a:pt x="3120545" y="1763607"/>
                    </a:lnTo>
                    <a:lnTo>
                      <a:pt x="3127581" y="1760773"/>
                    </a:lnTo>
                    <a:lnTo>
                      <a:pt x="3135255" y="1758884"/>
                    </a:lnTo>
                    <a:lnTo>
                      <a:pt x="3143250" y="1756680"/>
                    </a:lnTo>
                    <a:lnTo>
                      <a:pt x="3151564" y="1755106"/>
                    </a:lnTo>
                    <a:lnTo>
                      <a:pt x="3160199" y="1753531"/>
                    </a:lnTo>
                    <a:lnTo>
                      <a:pt x="3169472" y="1752587"/>
                    </a:lnTo>
                    <a:lnTo>
                      <a:pt x="3178426" y="1751642"/>
                    </a:lnTo>
                    <a:lnTo>
                      <a:pt x="3187700" y="1751012"/>
                    </a:lnTo>
                    <a:close/>
                    <a:moveTo>
                      <a:pt x="3203106" y="1692876"/>
                    </a:moveTo>
                    <a:lnTo>
                      <a:pt x="3200250" y="1693193"/>
                    </a:lnTo>
                    <a:lnTo>
                      <a:pt x="3197710" y="1693827"/>
                    </a:lnTo>
                    <a:lnTo>
                      <a:pt x="3194854" y="1694144"/>
                    </a:lnTo>
                    <a:lnTo>
                      <a:pt x="3192949" y="1694778"/>
                    </a:lnTo>
                    <a:lnTo>
                      <a:pt x="3191045" y="1696045"/>
                    </a:lnTo>
                    <a:lnTo>
                      <a:pt x="3189458" y="1697313"/>
                    </a:lnTo>
                    <a:lnTo>
                      <a:pt x="3188506" y="1698581"/>
                    </a:lnTo>
                    <a:lnTo>
                      <a:pt x="3188188" y="1699532"/>
                    </a:lnTo>
                    <a:lnTo>
                      <a:pt x="3188188" y="1720450"/>
                    </a:lnTo>
                    <a:lnTo>
                      <a:pt x="3171684" y="1721718"/>
                    </a:lnTo>
                    <a:lnTo>
                      <a:pt x="3155179" y="1723620"/>
                    </a:lnTo>
                    <a:lnTo>
                      <a:pt x="3139309" y="1726155"/>
                    </a:lnTo>
                    <a:lnTo>
                      <a:pt x="3123756" y="1728691"/>
                    </a:lnTo>
                    <a:lnTo>
                      <a:pt x="3108838" y="1731860"/>
                    </a:lnTo>
                    <a:lnTo>
                      <a:pt x="3095190" y="1735347"/>
                    </a:lnTo>
                    <a:lnTo>
                      <a:pt x="3081542" y="1739784"/>
                    </a:lnTo>
                    <a:lnTo>
                      <a:pt x="3069480" y="1744538"/>
                    </a:lnTo>
                    <a:lnTo>
                      <a:pt x="3061228" y="1748342"/>
                    </a:lnTo>
                    <a:lnTo>
                      <a:pt x="3053293" y="1752462"/>
                    </a:lnTo>
                    <a:lnTo>
                      <a:pt x="3046310" y="1756582"/>
                    </a:lnTo>
                    <a:lnTo>
                      <a:pt x="3040280" y="1761019"/>
                    </a:lnTo>
                    <a:lnTo>
                      <a:pt x="3034884" y="1765774"/>
                    </a:lnTo>
                    <a:lnTo>
                      <a:pt x="3030440" y="1770528"/>
                    </a:lnTo>
                    <a:lnTo>
                      <a:pt x="3026949" y="1775282"/>
                    </a:lnTo>
                    <a:lnTo>
                      <a:pt x="3024092" y="1780353"/>
                    </a:lnTo>
                    <a:lnTo>
                      <a:pt x="3022505" y="1785107"/>
                    </a:lnTo>
                    <a:lnTo>
                      <a:pt x="3021235" y="1790179"/>
                    </a:lnTo>
                    <a:lnTo>
                      <a:pt x="3021235" y="1794933"/>
                    </a:lnTo>
                    <a:lnTo>
                      <a:pt x="3022505" y="1800004"/>
                    </a:lnTo>
                    <a:lnTo>
                      <a:pt x="3024092" y="1805075"/>
                    </a:lnTo>
                    <a:lnTo>
                      <a:pt x="3026949" y="1809829"/>
                    </a:lnTo>
                    <a:lnTo>
                      <a:pt x="3030758" y="1814583"/>
                    </a:lnTo>
                    <a:lnTo>
                      <a:pt x="3035519" y="1819338"/>
                    </a:lnTo>
                    <a:lnTo>
                      <a:pt x="3040597" y="1823775"/>
                    </a:lnTo>
                    <a:lnTo>
                      <a:pt x="3046310" y="1827578"/>
                    </a:lnTo>
                    <a:lnTo>
                      <a:pt x="3052976" y="1831065"/>
                    </a:lnTo>
                    <a:lnTo>
                      <a:pt x="3059958" y="1835185"/>
                    </a:lnTo>
                    <a:lnTo>
                      <a:pt x="3067893" y="1838354"/>
                    </a:lnTo>
                    <a:lnTo>
                      <a:pt x="3076146" y="1841524"/>
                    </a:lnTo>
                    <a:lnTo>
                      <a:pt x="3084716" y="1844059"/>
                    </a:lnTo>
                    <a:lnTo>
                      <a:pt x="3094555" y="1846595"/>
                    </a:lnTo>
                    <a:lnTo>
                      <a:pt x="3130104" y="1853885"/>
                    </a:lnTo>
                    <a:lnTo>
                      <a:pt x="3188188" y="1865929"/>
                    </a:lnTo>
                    <a:lnTo>
                      <a:pt x="3188188" y="1956259"/>
                    </a:lnTo>
                    <a:lnTo>
                      <a:pt x="3173588" y="1954357"/>
                    </a:lnTo>
                    <a:lnTo>
                      <a:pt x="3159305" y="1952455"/>
                    </a:lnTo>
                    <a:lnTo>
                      <a:pt x="3152005" y="1951187"/>
                    </a:lnTo>
                    <a:lnTo>
                      <a:pt x="3144070" y="1949603"/>
                    </a:lnTo>
                    <a:lnTo>
                      <a:pt x="3127565" y="1945799"/>
                    </a:lnTo>
                    <a:lnTo>
                      <a:pt x="3111695" y="1941362"/>
                    </a:lnTo>
                    <a:lnTo>
                      <a:pt x="3098681" y="1936608"/>
                    </a:lnTo>
                    <a:lnTo>
                      <a:pt x="3095190" y="1935657"/>
                    </a:lnTo>
                    <a:lnTo>
                      <a:pt x="3091699" y="1934072"/>
                    </a:lnTo>
                    <a:lnTo>
                      <a:pt x="3088842" y="1932805"/>
                    </a:lnTo>
                    <a:lnTo>
                      <a:pt x="3088524" y="1932488"/>
                    </a:lnTo>
                    <a:lnTo>
                      <a:pt x="3084398" y="1929952"/>
                    </a:lnTo>
                    <a:lnTo>
                      <a:pt x="3082176" y="1928684"/>
                    </a:lnTo>
                    <a:lnTo>
                      <a:pt x="3079637" y="1927733"/>
                    </a:lnTo>
                    <a:lnTo>
                      <a:pt x="3077415" y="1926783"/>
                    </a:lnTo>
                    <a:lnTo>
                      <a:pt x="3074559" y="1926149"/>
                    </a:lnTo>
                    <a:lnTo>
                      <a:pt x="3068211" y="1925198"/>
                    </a:lnTo>
                    <a:lnTo>
                      <a:pt x="3061863" y="1924881"/>
                    </a:lnTo>
                    <a:lnTo>
                      <a:pt x="3055197" y="1925515"/>
                    </a:lnTo>
                    <a:lnTo>
                      <a:pt x="3048532" y="1926466"/>
                    </a:lnTo>
                    <a:lnTo>
                      <a:pt x="3042184" y="1928050"/>
                    </a:lnTo>
                    <a:lnTo>
                      <a:pt x="3035836" y="1929952"/>
                    </a:lnTo>
                    <a:lnTo>
                      <a:pt x="3030123" y="1932488"/>
                    </a:lnTo>
                    <a:lnTo>
                      <a:pt x="3025044" y="1934706"/>
                    </a:lnTo>
                    <a:lnTo>
                      <a:pt x="3020918" y="1937559"/>
                    </a:lnTo>
                    <a:lnTo>
                      <a:pt x="3017427" y="1940728"/>
                    </a:lnTo>
                    <a:lnTo>
                      <a:pt x="3016157" y="1941679"/>
                    </a:lnTo>
                    <a:lnTo>
                      <a:pt x="3015522" y="1943264"/>
                    </a:lnTo>
                    <a:lnTo>
                      <a:pt x="3015205" y="1944849"/>
                    </a:lnTo>
                    <a:lnTo>
                      <a:pt x="3015205" y="1946116"/>
                    </a:lnTo>
                    <a:lnTo>
                      <a:pt x="3015205" y="1947701"/>
                    </a:lnTo>
                    <a:lnTo>
                      <a:pt x="3015840" y="1948969"/>
                    </a:lnTo>
                    <a:lnTo>
                      <a:pt x="3017109" y="1950554"/>
                    </a:lnTo>
                    <a:lnTo>
                      <a:pt x="3018696" y="1951504"/>
                    </a:lnTo>
                    <a:lnTo>
                      <a:pt x="3025044" y="1955625"/>
                    </a:lnTo>
                    <a:lnTo>
                      <a:pt x="3032027" y="1959428"/>
                    </a:lnTo>
                    <a:lnTo>
                      <a:pt x="3039962" y="1962915"/>
                    </a:lnTo>
                    <a:lnTo>
                      <a:pt x="3048532" y="1966084"/>
                    </a:lnTo>
                    <a:lnTo>
                      <a:pt x="3057737" y="1969253"/>
                    </a:lnTo>
                    <a:lnTo>
                      <a:pt x="3067576" y="1972106"/>
                    </a:lnTo>
                    <a:lnTo>
                      <a:pt x="3077733" y="1974959"/>
                    </a:lnTo>
                    <a:lnTo>
                      <a:pt x="3088842" y="1977177"/>
                    </a:lnTo>
                    <a:lnTo>
                      <a:pt x="3100268" y="1979713"/>
                    </a:lnTo>
                    <a:lnTo>
                      <a:pt x="3111695" y="1981614"/>
                    </a:lnTo>
                    <a:lnTo>
                      <a:pt x="3123756" y="1983516"/>
                    </a:lnTo>
                    <a:lnTo>
                      <a:pt x="3136452" y="1985101"/>
                    </a:lnTo>
                    <a:lnTo>
                      <a:pt x="3149148" y="1986369"/>
                    </a:lnTo>
                    <a:lnTo>
                      <a:pt x="3162162" y="1987636"/>
                    </a:lnTo>
                    <a:lnTo>
                      <a:pt x="3188188" y="1989538"/>
                    </a:lnTo>
                    <a:lnTo>
                      <a:pt x="3188188" y="2009823"/>
                    </a:lnTo>
                    <a:lnTo>
                      <a:pt x="3188506" y="2011407"/>
                    </a:lnTo>
                    <a:lnTo>
                      <a:pt x="3189458" y="2012675"/>
                    </a:lnTo>
                    <a:lnTo>
                      <a:pt x="3191045" y="2013626"/>
                    </a:lnTo>
                    <a:lnTo>
                      <a:pt x="3192949" y="2014577"/>
                    </a:lnTo>
                    <a:lnTo>
                      <a:pt x="3194854" y="2015528"/>
                    </a:lnTo>
                    <a:lnTo>
                      <a:pt x="3197710" y="2015845"/>
                    </a:lnTo>
                    <a:lnTo>
                      <a:pt x="3200250" y="2016162"/>
                    </a:lnTo>
                    <a:lnTo>
                      <a:pt x="3203106" y="2016479"/>
                    </a:lnTo>
                    <a:lnTo>
                      <a:pt x="3254843" y="2016479"/>
                    </a:lnTo>
                    <a:lnTo>
                      <a:pt x="3258017" y="2016162"/>
                    </a:lnTo>
                    <a:lnTo>
                      <a:pt x="3260556" y="2015845"/>
                    </a:lnTo>
                    <a:lnTo>
                      <a:pt x="3263413" y="2015528"/>
                    </a:lnTo>
                    <a:lnTo>
                      <a:pt x="3265317" y="2014577"/>
                    </a:lnTo>
                    <a:lnTo>
                      <a:pt x="3267539" y="2013626"/>
                    </a:lnTo>
                    <a:lnTo>
                      <a:pt x="3269126" y="2012675"/>
                    </a:lnTo>
                    <a:lnTo>
                      <a:pt x="3269761" y="2011407"/>
                    </a:lnTo>
                    <a:lnTo>
                      <a:pt x="3270078" y="2009823"/>
                    </a:lnTo>
                    <a:lnTo>
                      <a:pt x="3270078" y="1988587"/>
                    </a:lnTo>
                    <a:lnTo>
                      <a:pt x="3286265" y="1987636"/>
                    </a:lnTo>
                    <a:lnTo>
                      <a:pt x="3302136" y="1986369"/>
                    </a:lnTo>
                    <a:lnTo>
                      <a:pt x="3317371" y="1984467"/>
                    </a:lnTo>
                    <a:lnTo>
                      <a:pt x="3331971" y="1981931"/>
                    </a:lnTo>
                    <a:lnTo>
                      <a:pt x="3345937" y="1979079"/>
                    </a:lnTo>
                    <a:lnTo>
                      <a:pt x="3358950" y="1976543"/>
                    </a:lnTo>
                    <a:lnTo>
                      <a:pt x="3370694" y="1973057"/>
                    </a:lnTo>
                    <a:lnTo>
                      <a:pt x="3381486" y="1968937"/>
                    </a:lnTo>
                    <a:lnTo>
                      <a:pt x="3390056" y="1965450"/>
                    </a:lnTo>
                    <a:lnTo>
                      <a:pt x="3398308" y="1961964"/>
                    </a:lnTo>
                    <a:lnTo>
                      <a:pt x="3405291" y="1957843"/>
                    </a:lnTo>
                    <a:lnTo>
                      <a:pt x="3411956" y="1953723"/>
                    </a:lnTo>
                    <a:lnTo>
                      <a:pt x="3417670" y="1949286"/>
                    </a:lnTo>
                    <a:lnTo>
                      <a:pt x="3422748" y="1944849"/>
                    </a:lnTo>
                    <a:lnTo>
                      <a:pt x="3427192" y="1940094"/>
                    </a:lnTo>
                    <a:lnTo>
                      <a:pt x="3430683" y="1935657"/>
                    </a:lnTo>
                    <a:lnTo>
                      <a:pt x="3433540" y="1930903"/>
                    </a:lnTo>
                    <a:lnTo>
                      <a:pt x="3435444" y="1926149"/>
                    </a:lnTo>
                    <a:lnTo>
                      <a:pt x="3436396" y="1921078"/>
                    </a:lnTo>
                    <a:lnTo>
                      <a:pt x="3437031" y="1916323"/>
                    </a:lnTo>
                    <a:lnTo>
                      <a:pt x="3436079" y="1910935"/>
                    </a:lnTo>
                    <a:lnTo>
                      <a:pt x="3434492" y="1905864"/>
                    </a:lnTo>
                    <a:lnTo>
                      <a:pt x="3432270" y="1901110"/>
                    </a:lnTo>
                    <a:lnTo>
                      <a:pt x="3429096" y="1896039"/>
                    </a:lnTo>
                    <a:lnTo>
                      <a:pt x="3426557" y="1893820"/>
                    </a:lnTo>
                    <a:lnTo>
                      <a:pt x="3424335" y="1890968"/>
                    </a:lnTo>
                    <a:lnTo>
                      <a:pt x="3418304" y="1886530"/>
                    </a:lnTo>
                    <a:lnTo>
                      <a:pt x="3411639" y="1882093"/>
                    </a:lnTo>
                    <a:lnTo>
                      <a:pt x="3404339" y="1877973"/>
                    </a:lnTo>
                    <a:lnTo>
                      <a:pt x="3395451" y="1874169"/>
                    </a:lnTo>
                    <a:lnTo>
                      <a:pt x="3385929" y="1870683"/>
                    </a:lnTo>
                    <a:lnTo>
                      <a:pt x="3375772" y="1866880"/>
                    </a:lnTo>
                    <a:lnTo>
                      <a:pt x="3365298" y="1863710"/>
                    </a:lnTo>
                    <a:lnTo>
                      <a:pt x="3354189" y="1860541"/>
                    </a:lnTo>
                    <a:lnTo>
                      <a:pt x="3342763" y="1858005"/>
                    </a:lnTo>
                    <a:lnTo>
                      <a:pt x="3318640" y="1852300"/>
                    </a:lnTo>
                    <a:lnTo>
                      <a:pt x="3294200" y="1847546"/>
                    </a:lnTo>
                    <a:lnTo>
                      <a:pt x="3270078" y="1843426"/>
                    </a:lnTo>
                    <a:lnTo>
                      <a:pt x="3270078" y="1752779"/>
                    </a:lnTo>
                    <a:lnTo>
                      <a:pt x="3291026" y="1755631"/>
                    </a:lnTo>
                    <a:lnTo>
                      <a:pt x="3298961" y="1756582"/>
                    </a:lnTo>
                    <a:lnTo>
                      <a:pt x="3306896" y="1758801"/>
                    </a:lnTo>
                    <a:lnTo>
                      <a:pt x="3323719" y="1762921"/>
                    </a:lnTo>
                    <a:lnTo>
                      <a:pt x="3339589" y="1767992"/>
                    </a:lnTo>
                    <a:lnTo>
                      <a:pt x="3352920" y="1772746"/>
                    </a:lnTo>
                    <a:lnTo>
                      <a:pt x="3360537" y="1775599"/>
                    </a:lnTo>
                    <a:lnTo>
                      <a:pt x="3363076" y="1777184"/>
                    </a:lnTo>
                    <a:lnTo>
                      <a:pt x="3367203" y="1779402"/>
                    </a:lnTo>
                    <a:lnTo>
                      <a:pt x="3369424" y="1780670"/>
                    </a:lnTo>
                    <a:lnTo>
                      <a:pt x="3371964" y="1781938"/>
                    </a:lnTo>
                    <a:lnTo>
                      <a:pt x="3374186" y="1783206"/>
                    </a:lnTo>
                    <a:lnTo>
                      <a:pt x="3377042" y="1783523"/>
                    </a:lnTo>
                    <a:lnTo>
                      <a:pt x="3383390" y="1784157"/>
                    </a:lnTo>
                    <a:lnTo>
                      <a:pt x="3389738" y="1784790"/>
                    </a:lnTo>
                    <a:lnTo>
                      <a:pt x="3396404" y="1784157"/>
                    </a:lnTo>
                    <a:lnTo>
                      <a:pt x="3403069" y="1783206"/>
                    </a:lnTo>
                    <a:lnTo>
                      <a:pt x="3409417" y="1781621"/>
                    </a:lnTo>
                    <a:lnTo>
                      <a:pt x="3415765" y="1779402"/>
                    </a:lnTo>
                    <a:lnTo>
                      <a:pt x="3421478" y="1777184"/>
                    </a:lnTo>
                    <a:lnTo>
                      <a:pt x="3426557" y="1774965"/>
                    </a:lnTo>
                    <a:lnTo>
                      <a:pt x="3430683" y="1772113"/>
                    </a:lnTo>
                    <a:lnTo>
                      <a:pt x="3434174" y="1769260"/>
                    </a:lnTo>
                    <a:lnTo>
                      <a:pt x="3435127" y="1767675"/>
                    </a:lnTo>
                    <a:lnTo>
                      <a:pt x="3436079" y="1766091"/>
                    </a:lnTo>
                    <a:lnTo>
                      <a:pt x="3436396" y="1765140"/>
                    </a:lnTo>
                    <a:lnTo>
                      <a:pt x="3436396" y="1763555"/>
                    </a:lnTo>
                    <a:lnTo>
                      <a:pt x="3436079" y="1761970"/>
                    </a:lnTo>
                    <a:lnTo>
                      <a:pt x="3435761" y="1760702"/>
                    </a:lnTo>
                    <a:lnTo>
                      <a:pt x="3434492" y="1759118"/>
                    </a:lnTo>
                    <a:lnTo>
                      <a:pt x="3432905" y="1757850"/>
                    </a:lnTo>
                    <a:lnTo>
                      <a:pt x="3428144" y="1754997"/>
                    </a:lnTo>
                    <a:lnTo>
                      <a:pt x="3423065" y="1752145"/>
                    </a:lnTo>
                    <a:lnTo>
                      <a:pt x="3417352" y="1749292"/>
                    </a:lnTo>
                    <a:lnTo>
                      <a:pt x="3410369" y="1746440"/>
                    </a:lnTo>
                    <a:lnTo>
                      <a:pt x="3403386" y="1743587"/>
                    </a:lnTo>
                    <a:lnTo>
                      <a:pt x="3396404" y="1741369"/>
                    </a:lnTo>
                    <a:lnTo>
                      <a:pt x="3380534" y="1736614"/>
                    </a:lnTo>
                    <a:lnTo>
                      <a:pt x="3363711" y="1732177"/>
                    </a:lnTo>
                    <a:lnTo>
                      <a:pt x="3346572" y="1728374"/>
                    </a:lnTo>
                    <a:lnTo>
                      <a:pt x="3329749" y="1725204"/>
                    </a:lnTo>
                    <a:lnTo>
                      <a:pt x="3313562" y="1723303"/>
                    </a:lnTo>
                    <a:lnTo>
                      <a:pt x="3292296" y="1720767"/>
                    </a:lnTo>
                    <a:lnTo>
                      <a:pt x="3270078" y="1719182"/>
                    </a:lnTo>
                    <a:lnTo>
                      <a:pt x="3270078" y="1699532"/>
                    </a:lnTo>
                    <a:lnTo>
                      <a:pt x="3269761" y="1698581"/>
                    </a:lnTo>
                    <a:lnTo>
                      <a:pt x="3269126" y="1697313"/>
                    </a:lnTo>
                    <a:lnTo>
                      <a:pt x="3267539" y="1696045"/>
                    </a:lnTo>
                    <a:lnTo>
                      <a:pt x="3265317" y="1694778"/>
                    </a:lnTo>
                    <a:lnTo>
                      <a:pt x="3263413" y="1694144"/>
                    </a:lnTo>
                    <a:lnTo>
                      <a:pt x="3260556" y="1693827"/>
                    </a:lnTo>
                    <a:lnTo>
                      <a:pt x="3258017" y="1693193"/>
                    </a:lnTo>
                    <a:lnTo>
                      <a:pt x="3254843" y="1692876"/>
                    </a:lnTo>
                    <a:lnTo>
                      <a:pt x="3203106" y="1692876"/>
                    </a:lnTo>
                    <a:close/>
                    <a:moveTo>
                      <a:pt x="3225959" y="1673225"/>
                    </a:moveTo>
                    <a:lnTo>
                      <a:pt x="3251986" y="1673542"/>
                    </a:lnTo>
                    <a:lnTo>
                      <a:pt x="3278013" y="1674493"/>
                    </a:lnTo>
                    <a:lnTo>
                      <a:pt x="3303722" y="1675444"/>
                    </a:lnTo>
                    <a:lnTo>
                      <a:pt x="3328480" y="1677028"/>
                    </a:lnTo>
                    <a:lnTo>
                      <a:pt x="3353237" y="1679247"/>
                    </a:lnTo>
                    <a:lnTo>
                      <a:pt x="3377360" y="1681466"/>
                    </a:lnTo>
                    <a:lnTo>
                      <a:pt x="3401165" y="1684318"/>
                    </a:lnTo>
                    <a:lnTo>
                      <a:pt x="3424335" y="1687805"/>
                    </a:lnTo>
                    <a:lnTo>
                      <a:pt x="3446870" y="1691291"/>
                    </a:lnTo>
                    <a:lnTo>
                      <a:pt x="3468771" y="1695411"/>
                    </a:lnTo>
                    <a:lnTo>
                      <a:pt x="3490037" y="1699532"/>
                    </a:lnTo>
                    <a:lnTo>
                      <a:pt x="3510668" y="1704286"/>
                    </a:lnTo>
                    <a:lnTo>
                      <a:pt x="3530664" y="1709357"/>
                    </a:lnTo>
                    <a:lnTo>
                      <a:pt x="3550026" y="1715062"/>
                    </a:lnTo>
                    <a:lnTo>
                      <a:pt x="3568752" y="1720450"/>
                    </a:lnTo>
                    <a:lnTo>
                      <a:pt x="3586527" y="1726789"/>
                    </a:lnTo>
                    <a:lnTo>
                      <a:pt x="3603349" y="1733128"/>
                    </a:lnTo>
                    <a:lnTo>
                      <a:pt x="3619219" y="1739467"/>
                    </a:lnTo>
                    <a:lnTo>
                      <a:pt x="3634454" y="1746440"/>
                    </a:lnTo>
                    <a:lnTo>
                      <a:pt x="3648738" y="1753413"/>
                    </a:lnTo>
                    <a:lnTo>
                      <a:pt x="3661751" y="1760702"/>
                    </a:lnTo>
                    <a:lnTo>
                      <a:pt x="3673812" y="1768626"/>
                    </a:lnTo>
                    <a:lnTo>
                      <a:pt x="3685239" y="1776550"/>
                    </a:lnTo>
                    <a:lnTo>
                      <a:pt x="3695713" y="1784157"/>
                    </a:lnTo>
                    <a:lnTo>
                      <a:pt x="3704600" y="1792397"/>
                    </a:lnTo>
                    <a:lnTo>
                      <a:pt x="3708726" y="1796834"/>
                    </a:lnTo>
                    <a:lnTo>
                      <a:pt x="3712535" y="1800955"/>
                    </a:lnTo>
                    <a:lnTo>
                      <a:pt x="3716027" y="1805075"/>
                    </a:lnTo>
                    <a:lnTo>
                      <a:pt x="3719518" y="1809512"/>
                    </a:lnTo>
                    <a:lnTo>
                      <a:pt x="3722375" y="1813950"/>
                    </a:lnTo>
                    <a:lnTo>
                      <a:pt x="3725231" y="1818704"/>
                    </a:lnTo>
                    <a:lnTo>
                      <a:pt x="3727453" y="1822824"/>
                    </a:lnTo>
                    <a:lnTo>
                      <a:pt x="3729357" y="1827261"/>
                    </a:lnTo>
                    <a:lnTo>
                      <a:pt x="3731579" y="1832015"/>
                    </a:lnTo>
                    <a:lnTo>
                      <a:pt x="3733166" y="1836136"/>
                    </a:lnTo>
                    <a:lnTo>
                      <a:pt x="3733801" y="1840890"/>
                    </a:lnTo>
                    <a:lnTo>
                      <a:pt x="3735071" y="1845644"/>
                    </a:lnTo>
                    <a:lnTo>
                      <a:pt x="3735388" y="1850081"/>
                    </a:lnTo>
                    <a:lnTo>
                      <a:pt x="3735388" y="1854836"/>
                    </a:lnTo>
                    <a:lnTo>
                      <a:pt x="3735388" y="1859590"/>
                    </a:lnTo>
                    <a:lnTo>
                      <a:pt x="3735071" y="1864344"/>
                    </a:lnTo>
                    <a:lnTo>
                      <a:pt x="3733801" y="1869098"/>
                    </a:lnTo>
                    <a:lnTo>
                      <a:pt x="3733166" y="1873219"/>
                    </a:lnTo>
                    <a:lnTo>
                      <a:pt x="3731579" y="1877973"/>
                    </a:lnTo>
                    <a:lnTo>
                      <a:pt x="3729357" y="1882727"/>
                    </a:lnTo>
                    <a:lnTo>
                      <a:pt x="3727453" y="1887164"/>
                    </a:lnTo>
                    <a:lnTo>
                      <a:pt x="3725231" y="1891285"/>
                    </a:lnTo>
                    <a:lnTo>
                      <a:pt x="3722375" y="1895722"/>
                    </a:lnTo>
                    <a:lnTo>
                      <a:pt x="3719518" y="1900476"/>
                    </a:lnTo>
                    <a:lnTo>
                      <a:pt x="3716027" y="1904913"/>
                    </a:lnTo>
                    <a:lnTo>
                      <a:pt x="3712535" y="1908717"/>
                    </a:lnTo>
                    <a:lnTo>
                      <a:pt x="3708726" y="1913154"/>
                    </a:lnTo>
                    <a:lnTo>
                      <a:pt x="3704600" y="1917274"/>
                    </a:lnTo>
                    <a:lnTo>
                      <a:pt x="3695713" y="1925515"/>
                    </a:lnTo>
                    <a:lnTo>
                      <a:pt x="3685239" y="1933438"/>
                    </a:lnTo>
                    <a:lnTo>
                      <a:pt x="3673812" y="1941362"/>
                    </a:lnTo>
                    <a:lnTo>
                      <a:pt x="3661751" y="1948969"/>
                    </a:lnTo>
                    <a:lnTo>
                      <a:pt x="3648738" y="1956259"/>
                    </a:lnTo>
                    <a:lnTo>
                      <a:pt x="3634454" y="1963548"/>
                    </a:lnTo>
                    <a:lnTo>
                      <a:pt x="3619219" y="1970521"/>
                    </a:lnTo>
                    <a:lnTo>
                      <a:pt x="3603349" y="1976860"/>
                    </a:lnTo>
                    <a:lnTo>
                      <a:pt x="3586527" y="1983199"/>
                    </a:lnTo>
                    <a:lnTo>
                      <a:pt x="3568752" y="1989538"/>
                    </a:lnTo>
                    <a:lnTo>
                      <a:pt x="3550026" y="1994926"/>
                    </a:lnTo>
                    <a:lnTo>
                      <a:pt x="3530664" y="2000631"/>
                    </a:lnTo>
                    <a:lnTo>
                      <a:pt x="3510668" y="2005702"/>
                    </a:lnTo>
                    <a:lnTo>
                      <a:pt x="3490037" y="2010457"/>
                    </a:lnTo>
                    <a:lnTo>
                      <a:pt x="3468771" y="2014577"/>
                    </a:lnTo>
                    <a:lnTo>
                      <a:pt x="3446870" y="2018697"/>
                    </a:lnTo>
                    <a:lnTo>
                      <a:pt x="3424335" y="2022184"/>
                    </a:lnTo>
                    <a:lnTo>
                      <a:pt x="3401165" y="2025670"/>
                    </a:lnTo>
                    <a:lnTo>
                      <a:pt x="3377360" y="2028523"/>
                    </a:lnTo>
                    <a:lnTo>
                      <a:pt x="3353237" y="2030741"/>
                    </a:lnTo>
                    <a:lnTo>
                      <a:pt x="3328480" y="2032643"/>
                    </a:lnTo>
                    <a:lnTo>
                      <a:pt x="3303722" y="2034228"/>
                    </a:lnTo>
                    <a:lnTo>
                      <a:pt x="3278013" y="2035495"/>
                    </a:lnTo>
                    <a:lnTo>
                      <a:pt x="3251986" y="2036446"/>
                    </a:lnTo>
                    <a:lnTo>
                      <a:pt x="3225959" y="2036763"/>
                    </a:lnTo>
                    <a:lnTo>
                      <a:pt x="3199615" y="2036446"/>
                    </a:lnTo>
                    <a:lnTo>
                      <a:pt x="3173905" y="2035495"/>
                    </a:lnTo>
                    <a:lnTo>
                      <a:pt x="3148196" y="2034228"/>
                    </a:lnTo>
                    <a:lnTo>
                      <a:pt x="3123121" y="2032643"/>
                    </a:lnTo>
                    <a:lnTo>
                      <a:pt x="3098681" y="2030741"/>
                    </a:lnTo>
                    <a:lnTo>
                      <a:pt x="3074241" y="2028523"/>
                    </a:lnTo>
                    <a:lnTo>
                      <a:pt x="3050436" y="2025670"/>
                    </a:lnTo>
                    <a:lnTo>
                      <a:pt x="3027584" y="2022184"/>
                    </a:lnTo>
                    <a:lnTo>
                      <a:pt x="3004731" y="2018697"/>
                    </a:lnTo>
                    <a:lnTo>
                      <a:pt x="2983147" y="2014577"/>
                    </a:lnTo>
                    <a:lnTo>
                      <a:pt x="2961564" y="2010457"/>
                    </a:lnTo>
                    <a:lnTo>
                      <a:pt x="2940933" y="2005702"/>
                    </a:lnTo>
                    <a:lnTo>
                      <a:pt x="2920937" y="2000631"/>
                    </a:lnTo>
                    <a:lnTo>
                      <a:pt x="2901575" y="1994926"/>
                    </a:lnTo>
                    <a:lnTo>
                      <a:pt x="2883483" y="1989538"/>
                    </a:lnTo>
                    <a:lnTo>
                      <a:pt x="2865709" y="1983199"/>
                    </a:lnTo>
                    <a:lnTo>
                      <a:pt x="2848569" y="1976860"/>
                    </a:lnTo>
                    <a:lnTo>
                      <a:pt x="2832382" y="1970521"/>
                    </a:lnTo>
                    <a:lnTo>
                      <a:pt x="2817464" y="1963548"/>
                    </a:lnTo>
                    <a:lnTo>
                      <a:pt x="2803181" y="1956259"/>
                    </a:lnTo>
                    <a:lnTo>
                      <a:pt x="2789850" y="1948969"/>
                    </a:lnTo>
                    <a:lnTo>
                      <a:pt x="2777789" y="1941362"/>
                    </a:lnTo>
                    <a:lnTo>
                      <a:pt x="2766362" y="1933438"/>
                    </a:lnTo>
                    <a:lnTo>
                      <a:pt x="2755888" y="1925515"/>
                    </a:lnTo>
                    <a:lnTo>
                      <a:pt x="2747001" y="1917274"/>
                    </a:lnTo>
                    <a:lnTo>
                      <a:pt x="2742875" y="1913154"/>
                    </a:lnTo>
                    <a:lnTo>
                      <a:pt x="2739066" y="1908717"/>
                    </a:lnTo>
                    <a:lnTo>
                      <a:pt x="2735574" y="1904913"/>
                    </a:lnTo>
                    <a:lnTo>
                      <a:pt x="2732400" y="1900476"/>
                    </a:lnTo>
                    <a:lnTo>
                      <a:pt x="2729226" y="1895722"/>
                    </a:lnTo>
                    <a:lnTo>
                      <a:pt x="2726370" y="1891285"/>
                    </a:lnTo>
                    <a:lnTo>
                      <a:pt x="2724148" y="1887164"/>
                    </a:lnTo>
                    <a:lnTo>
                      <a:pt x="2722244" y="1882727"/>
                    </a:lnTo>
                    <a:lnTo>
                      <a:pt x="2720022" y="1877973"/>
                    </a:lnTo>
                    <a:lnTo>
                      <a:pt x="2718435" y="1873219"/>
                    </a:lnTo>
                    <a:lnTo>
                      <a:pt x="2717800" y="1869098"/>
                    </a:lnTo>
                    <a:lnTo>
                      <a:pt x="2716530" y="1864344"/>
                    </a:lnTo>
                    <a:lnTo>
                      <a:pt x="2716213" y="1859590"/>
                    </a:lnTo>
                    <a:lnTo>
                      <a:pt x="2716213" y="1854836"/>
                    </a:lnTo>
                    <a:lnTo>
                      <a:pt x="2716213" y="1850081"/>
                    </a:lnTo>
                    <a:lnTo>
                      <a:pt x="2716530" y="1845644"/>
                    </a:lnTo>
                    <a:lnTo>
                      <a:pt x="2717800" y="1840890"/>
                    </a:lnTo>
                    <a:lnTo>
                      <a:pt x="2718435" y="1836136"/>
                    </a:lnTo>
                    <a:lnTo>
                      <a:pt x="2720022" y="1832015"/>
                    </a:lnTo>
                    <a:lnTo>
                      <a:pt x="2722244" y="1827261"/>
                    </a:lnTo>
                    <a:lnTo>
                      <a:pt x="2724148" y="1822824"/>
                    </a:lnTo>
                    <a:lnTo>
                      <a:pt x="2726370" y="1818704"/>
                    </a:lnTo>
                    <a:lnTo>
                      <a:pt x="2729226" y="1813950"/>
                    </a:lnTo>
                    <a:lnTo>
                      <a:pt x="2732400" y="1809512"/>
                    </a:lnTo>
                    <a:lnTo>
                      <a:pt x="2735574" y="1805075"/>
                    </a:lnTo>
                    <a:lnTo>
                      <a:pt x="2739066" y="1800955"/>
                    </a:lnTo>
                    <a:lnTo>
                      <a:pt x="2742875" y="1796834"/>
                    </a:lnTo>
                    <a:lnTo>
                      <a:pt x="2747001" y="1792397"/>
                    </a:lnTo>
                    <a:lnTo>
                      <a:pt x="2755888" y="1784157"/>
                    </a:lnTo>
                    <a:lnTo>
                      <a:pt x="2766362" y="1776550"/>
                    </a:lnTo>
                    <a:lnTo>
                      <a:pt x="2777789" y="1768626"/>
                    </a:lnTo>
                    <a:lnTo>
                      <a:pt x="2789850" y="1760702"/>
                    </a:lnTo>
                    <a:lnTo>
                      <a:pt x="2803181" y="1753413"/>
                    </a:lnTo>
                    <a:lnTo>
                      <a:pt x="2817464" y="1746440"/>
                    </a:lnTo>
                    <a:lnTo>
                      <a:pt x="2832382" y="1739467"/>
                    </a:lnTo>
                    <a:lnTo>
                      <a:pt x="2848569" y="1733128"/>
                    </a:lnTo>
                    <a:lnTo>
                      <a:pt x="2865709" y="1726789"/>
                    </a:lnTo>
                    <a:lnTo>
                      <a:pt x="2883483" y="1720450"/>
                    </a:lnTo>
                    <a:lnTo>
                      <a:pt x="2901575" y="1715062"/>
                    </a:lnTo>
                    <a:lnTo>
                      <a:pt x="2920937" y="1709357"/>
                    </a:lnTo>
                    <a:lnTo>
                      <a:pt x="2940933" y="1704286"/>
                    </a:lnTo>
                    <a:lnTo>
                      <a:pt x="2961564" y="1699532"/>
                    </a:lnTo>
                    <a:lnTo>
                      <a:pt x="2983147" y="1695411"/>
                    </a:lnTo>
                    <a:lnTo>
                      <a:pt x="3004731" y="1691291"/>
                    </a:lnTo>
                    <a:lnTo>
                      <a:pt x="3027584" y="1687805"/>
                    </a:lnTo>
                    <a:lnTo>
                      <a:pt x="3050436" y="1684318"/>
                    </a:lnTo>
                    <a:lnTo>
                      <a:pt x="3074241" y="1681466"/>
                    </a:lnTo>
                    <a:lnTo>
                      <a:pt x="3098681" y="1679247"/>
                    </a:lnTo>
                    <a:lnTo>
                      <a:pt x="3123121" y="1677028"/>
                    </a:lnTo>
                    <a:lnTo>
                      <a:pt x="3148196" y="1675444"/>
                    </a:lnTo>
                    <a:lnTo>
                      <a:pt x="3173905" y="1674493"/>
                    </a:lnTo>
                    <a:lnTo>
                      <a:pt x="3199615" y="1673542"/>
                    </a:lnTo>
                    <a:lnTo>
                      <a:pt x="3225959" y="1673225"/>
                    </a:lnTo>
                    <a:close/>
                    <a:moveTo>
                      <a:pt x="3454389" y="0"/>
                    </a:moveTo>
                    <a:lnTo>
                      <a:pt x="3461374" y="0"/>
                    </a:lnTo>
                    <a:lnTo>
                      <a:pt x="3468995" y="635"/>
                    </a:lnTo>
                    <a:lnTo>
                      <a:pt x="3475981" y="1587"/>
                    </a:lnTo>
                    <a:lnTo>
                      <a:pt x="3482966" y="3174"/>
                    </a:lnTo>
                    <a:lnTo>
                      <a:pt x="3490270" y="5079"/>
                    </a:lnTo>
                    <a:lnTo>
                      <a:pt x="3497255" y="7300"/>
                    </a:lnTo>
                    <a:lnTo>
                      <a:pt x="3503923" y="9839"/>
                    </a:lnTo>
                    <a:lnTo>
                      <a:pt x="3510591" y="13013"/>
                    </a:lnTo>
                    <a:lnTo>
                      <a:pt x="3517259" y="16505"/>
                    </a:lnTo>
                    <a:lnTo>
                      <a:pt x="3523610" y="20314"/>
                    </a:lnTo>
                    <a:lnTo>
                      <a:pt x="3529643" y="24757"/>
                    </a:lnTo>
                    <a:lnTo>
                      <a:pt x="3535676" y="29518"/>
                    </a:lnTo>
                    <a:lnTo>
                      <a:pt x="3541074" y="34596"/>
                    </a:lnTo>
                    <a:lnTo>
                      <a:pt x="3546472" y="39992"/>
                    </a:lnTo>
                    <a:lnTo>
                      <a:pt x="3551235" y="45705"/>
                    </a:lnTo>
                    <a:lnTo>
                      <a:pt x="3555998" y="51418"/>
                    </a:lnTo>
                    <a:lnTo>
                      <a:pt x="3560443" y="57766"/>
                    </a:lnTo>
                    <a:lnTo>
                      <a:pt x="3564254" y="64113"/>
                    </a:lnTo>
                    <a:lnTo>
                      <a:pt x="3567746" y="70779"/>
                    </a:lnTo>
                    <a:lnTo>
                      <a:pt x="3570922" y="77444"/>
                    </a:lnTo>
                    <a:lnTo>
                      <a:pt x="3573462" y="84109"/>
                    </a:lnTo>
                    <a:lnTo>
                      <a:pt x="3575684" y="91410"/>
                    </a:lnTo>
                    <a:lnTo>
                      <a:pt x="3577590" y="98709"/>
                    </a:lnTo>
                    <a:lnTo>
                      <a:pt x="3579177" y="106009"/>
                    </a:lnTo>
                    <a:lnTo>
                      <a:pt x="3580448" y="113309"/>
                    </a:lnTo>
                    <a:lnTo>
                      <a:pt x="3580765" y="120927"/>
                    </a:lnTo>
                    <a:lnTo>
                      <a:pt x="3581400" y="128544"/>
                    </a:lnTo>
                    <a:lnTo>
                      <a:pt x="3580765" y="136162"/>
                    </a:lnTo>
                    <a:lnTo>
                      <a:pt x="3530913" y="1012801"/>
                    </a:lnTo>
                    <a:lnTo>
                      <a:pt x="3529960" y="1019149"/>
                    </a:lnTo>
                    <a:lnTo>
                      <a:pt x="3529326" y="1025814"/>
                    </a:lnTo>
                    <a:lnTo>
                      <a:pt x="3528055" y="1032162"/>
                    </a:lnTo>
                    <a:lnTo>
                      <a:pt x="3526785" y="1038510"/>
                    </a:lnTo>
                    <a:lnTo>
                      <a:pt x="3524880" y="1044541"/>
                    </a:lnTo>
                    <a:lnTo>
                      <a:pt x="3522975" y="1050254"/>
                    </a:lnTo>
                    <a:lnTo>
                      <a:pt x="3520434" y="1056284"/>
                    </a:lnTo>
                    <a:lnTo>
                      <a:pt x="3518212" y="1062315"/>
                    </a:lnTo>
                    <a:lnTo>
                      <a:pt x="3515354" y="1067710"/>
                    </a:lnTo>
                    <a:lnTo>
                      <a:pt x="3512179" y="1072789"/>
                    </a:lnTo>
                    <a:lnTo>
                      <a:pt x="3508686" y="1077867"/>
                    </a:lnTo>
                    <a:lnTo>
                      <a:pt x="3505193" y="1083263"/>
                    </a:lnTo>
                    <a:lnTo>
                      <a:pt x="3501700" y="1087706"/>
                    </a:lnTo>
                    <a:lnTo>
                      <a:pt x="3497572" y="1092467"/>
                    </a:lnTo>
                    <a:lnTo>
                      <a:pt x="3493445" y="1096910"/>
                    </a:lnTo>
                    <a:lnTo>
                      <a:pt x="3488999" y="1101354"/>
                    </a:lnTo>
                    <a:lnTo>
                      <a:pt x="3484554" y="1105163"/>
                    </a:lnTo>
                    <a:lnTo>
                      <a:pt x="3479791" y="1108654"/>
                    </a:lnTo>
                    <a:lnTo>
                      <a:pt x="3474710" y="1112463"/>
                    </a:lnTo>
                    <a:lnTo>
                      <a:pt x="3469630" y="1115319"/>
                    </a:lnTo>
                    <a:lnTo>
                      <a:pt x="3464550" y="1118493"/>
                    </a:lnTo>
                    <a:lnTo>
                      <a:pt x="3459152" y="1121350"/>
                    </a:lnTo>
                    <a:lnTo>
                      <a:pt x="3453436" y="1123889"/>
                    </a:lnTo>
                    <a:lnTo>
                      <a:pt x="3448038" y="1126111"/>
                    </a:lnTo>
                    <a:lnTo>
                      <a:pt x="3442005" y="1128015"/>
                    </a:lnTo>
                    <a:lnTo>
                      <a:pt x="3435972" y="1129602"/>
                    </a:lnTo>
                    <a:lnTo>
                      <a:pt x="3430256" y="1130871"/>
                    </a:lnTo>
                    <a:lnTo>
                      <a:pt x="3423906" y="1132141"/>
                    </a:lnTo>
                    <a:lnTo>
                      <a:pt x="3417873" y="1132776"/>
                    </a:lnTo>
                    <a:lnTo>
                      <a:pt x="3411522" y="1133093"/>
                    </a:lnTo>
                    <a:lnTo>
                      <a:pt x="3405490" y="1133093"/>
                    </a:lnTo>
                    <a:lnTo>
                      <a:pt x="3398504" y="1132776"/>
                    </a:lnTo>
                    <a:lnTo>
                      <a:pt x="3392471" y="1132458"/>
                    </a:lnTo>
                    <a:lnTo>
                      <a:pt x="3386120" y="1131189"/>
                    </a:lnTo>
                    <a:lnTo>
                      <a:pt x="3379770" y="1129919"/>
                    </a:lnTo>
                    <a:lnTo>
                      <a:pt x="3373736" y="1128332"/>
                    </a:lnTo>
                    <a:lnTo>
                      <a:pt x="3368021" y="1126745"/>
                    </a:lnTo>
                    <a:lnTo>
                      <a:pt x="3361988" y="1124524"/>
                    </a:lnTo>
                    <a:lnTo>
                      <a:pt x="3356590" y="1122302"/>
                    </a:lnTo>
                    <a:lnTo>
                      <a:pt x="3350874" y="1119763"/>
                    </a:lnTo>
                    <a:lnTo>
                      <a:pt x="3345476" y="1116589"/>
                    </a:lnTo>
                    <a:lnTo>
                      <a:pt x="3340396" y="1113415"/>
                    </a:lnTo>
                    <a:lnTo>
                      <a:pt x="3334998" y="1109924"/>
                    </a:lnTo>
                    <a:lnTo>
                      <a:pt x="3330553" y="1106432"/>
                    </a:lnTo>
                    <a:lnTo>
                      <a:pt x="3325790" y="1102306"/>
                    </a:lnTo>
                    <a:lnTo>
                      <a:pt x="3321344" y="1098497"/>
                    </a:lnTo>
                    <a:lnTo>
                      <a:pt x="3316899" y="1094054"/>
                    </a:lnTo>
                    <a:lnTo>
                      <a:pt x="3312771" y="1089293"/>
                    </a:lnTo>
                    <a:lnTo>
                      <a:pt x="3308961" y="1084849"/>
                    </a:lnTo>
                    <a:lnTo>
                      <a:pt x="3305150" y="1080089"/>
                    </a:lnTo>
                    <a:lnTo>
                      <a:pt x="3301975" y="1074693"/>
                    </a:lnTo>
                    <a:lnTo>
                      <a:pt x="3298482" y="1069615"/>
                    </a:lnTo>
                    <a:lnTo>
                      <a:pt x="3295625" y="1064219"/>
                    </a:lnTo>
                    <a:lnTo>
                      <a:pt x="3293084" y="1058823"/>
                    </a:lnTo>
                    <a:lnTo>
                      <a:pt x="3290544" y="1053110"/>
                    </a:lnTo>
                    <a:lnTo>
                      <a:pt x="3288639" y="1047397"/>
                    </a:lnTo>
                    <a:lnTo>
                      <a:pt x="3286734" y="1041367"/>
                    </a:lnTo>
                    <a:lnTo>
                      <a:pt x="3285146" y="1035019"/>
                    </a:lnTo>
                    <a:lnTo>
                      <a:pt x="3283558" y="1028988"/>
                    </a:lnTo>
                    <a:lnTo>
                      <a:pt x="3282606" y="1022640"/>
                    </a:lnTo>
                    <a:lnTo>
                      <a:pt x="3281971" y="1015975"/>
                    </a:lnTo>
                    <a:lnTo>
                      <a:pt x="3281654" y="1009627"/>
                    </a:lnTo>
                    <a:lnTo>
                      <a:pt x="3281018" y="1003597"/>
                    </a:lnTo>
                    <a:lnTo>
                      <a:pt x="3281654" y="996614"/>
                    </a:lnTo>
                    <a:lnTo>
                      <a:pt x="3306103" y="573529"/>
                    </a:lnTo>
                    <a:lnTo>
                      <a:pt x="3299118" y="568768"/>
                    </a:lnTo>
                    <a:lnTo>
                      <a:pt x="2057582" y="2162081"/>
                    </a:lnTo>
                    <a:lnTo>
                      <a:pt x="2052502" y="2168112"/>
                    </a:lnTo>
                    <a:lnTo>
                      <a:pt x="2047422" y="2173825"/>
                    </a:lnTo>
                    <a:lnTo>
                      <a:pt x="2042024" y="2178903"/>
                    </a:lnTo>
                    <a:lnTo>
                      <a:pt x="2036626" y="2183981"/>
                    </a:lnTo>
                    <a:lnTo>
                      <a:pt x="2030592" y="2188742"/>
                    </a:lnTo>
                    <a:lnTo>
                      <a:pt x="2024877" y="2193186"/>
                    </a:lnTo>
                    <a:lnTo>
                      <a:pt x="2018844" y="2197629"/>
                    </a:lnTo>
                    <a:lnTo>
                      <a:pt x="2012493" y="2201121"/>
                    </a:lnTo>
                    <a:lnTo>
                      <a:pt x="2006143" y="2204612"/>
                    </a:lnTo>
                    <a:lnTo>
                      <a:pt x="1999475" y="2207786"/>
                    </a:lnTo>
                    <a:lnTo>
                      <a:pt x="1992807" y="2210642"/>
                    </a:lnTo>
                    <a:lnTo>
                      <a:pt x="1986139" y="2213182"/>
                    </a:lnTo>
                    <a:lnTo>
                      <a:pt x="1979470" y="2215403"/>
                    </a:lnTo>
                    <a:lnTo>
                      <a:pt x="1972485" y="2217308"/>
                    </a:lnTo>
                    <a:lnTo>
                      <a:pt x="1965499" y="2218577"/>
                    </a:lnTo>
                    <a:lnTo>
                      <a:pt x="1958514" y="2219529"/>
                    </a:lnTo>
                    <a:lnTo>
                      <a:pt x="1951528" y="2220482"/>
                    </a:lnTo>
                    <a:lnTo>
                      <a:pt x="1944225" y="2221116"/>
                    </a:lnTo>
                    <a:lnTo>
                      <a:pt x="1937239" y="2221116"/>
                    </a:lnTo>
                    <a:lnTo>
                      <a:pt x="1929619" y="2221116"/>
                    </a:lnTo>
                    <a:lnTo>
                      <a:pt x="1922633" y="2220482"/>
                    </a:lnTo>
                    <a:lnTo>
                      <a:pt x="1915647" y="2219529"/>
                    </a:lnTo>
                    <a:lnTo>
                      <a:pt x="1908344" y="2218577"/>
                    </a:lnTo>
                    <a:lnTo>
                      <a:pt x="1901358" y="2216990"/>
                    </a:lnTo>
                    <a:lnTo>
                      <a:pt x="1894690" y="2214769"/>
                    </a:lnTo>
                    <a:lnTo>
                      <a:pt x="1887387" y="2212547"/>
                    </a:lnTo>
                    <a:lnTo>
                      <a:pt x="1880402" y="2210008"/>
                    </a:lnTo>
                    <a:lnTo>
                      <a:pt x="1873734" y="2207151"/>
                    </a:lnTo>
                    <a:lnTo>
                      <a:pt x="1867066" y="2203977"/>
                    </a:lnTo>
                    <a:lnTo>
                      <a:pt x="1860715" y="2199851"/>
                    </a:lnTo>
                    <a:lnTo>
                      <a:pt x="1854047" y="2196042"/>
                    </a:lnTo>
                    <a:lnTo>
                      <a:pt x="1847696" y="2191599"/>
                    </a:lnTo>
                    <a:lnTo>
                      <a:pt x="1229469" y="1731062"/>
                    </a:lnTo>
                    <a:lnTo>
                      <a:pt x="271487" y="2768937"/>
                    </a:lnTo>
                    <a:lnTo>
                      <a:pt x="266406" y="2774967"/>
                    </a:lnTo>
                    <a:lnTo>
                      <a:pt x="260691" y="2780680"/>
                    </a:lnTo>
                    <a:lnTo>
                      <a:pt x="254975" y="2785759"/>
                    </a:lnTo>
                    <a:lnTo>
                      <a:pt x="248942" y="2791154"/>
                    </a:lnTo>
                    <a:lnTo>
                      <a:pt x="242592" y="2795915"/>
                    </a:lnTo>
                    <a:lnTo>
                      <a:pt x="236241" y="2800041"/>
                    </a:lnTo>
                    <a:lnTo>
                      <a:pt x="230208" y="2804167"/>
                    </a:lnTo>
                    <a:lnTo>
                      <a:pt x="223223" y="2807659"/>
                    </a:lnTo>
                    <a:lnTo>
                      <a:pt x="216554" y="2810833"/>
                    </a:lnTo>
                    <a:lnTo>
                      <a:pt x="209886" y="2814007"/>
                    </a:lnTo>
                    <a:lnTo>
                      <a:pt x="202901" y="2816228"/>
                    </a:lnTo>
                    <a:lnTo>
                      <a:pt x="195915" y="2818767"/>
                    </a:lnTo>
                    <a:lnTo>
                      <a:pt x="188612" y="2820354"/>
                    </a:lnTo>
                    <a:lnTo>
                      <a:pt x="181309" y="2821941"/>
                    </a:lnTo>
                    <a:lnTo>
                      <a:pt x="174006" y="2822894"/>
                    </a:lnTo>
                    <a:lnTo>
                      <a:pt x="166703" y="2823846"/>
                    </a:lnTo>
                    <a:lnTo>
                      <a:pt x="159082" y="2824163"/>
                    </a:lnTo>
                    <a:lnTo>
                      <a:pt x="152096" y="2824163"/>
                    </a:lnTo>
                    <a:lnTo>
                      <a:pt x="144476" y="2823846"/>
                    </a:lnTo>
                    <a:lnTo>
                      <a:pt x="136855" y="2823528"/>
                    </a:lnTo>
                    <a:lnTo>
                      <a:pt x="129552" y="2822259"/>
                    </a:lnTo>
                    <a:lnTo>
                      <a:pt x="122249" y="2820672"/>
                    </a:lnTo>
                    <a:lnTo>
                      <a:pt x="114945" y="2819085"/>
                    </a:lnTo>
                    <a:lnTo>
                      <a:pt x="107642" y="2816546"/>
                    </a:lnTo>
                    <a:lnTo>
                      <a:pt x="100657" y="2814324"/>
                    </a:lnTo>
                    <a:lnTo>
                      <a:pt x="93671" y="2811467"/>
                    </a:lnTo>
                    <a:lnTo>
                      <a:pt x="87003" y="2807976"/>
                    </a:lnTo>
                    <a:lnTo>
                      <a:pt x="80335" y="2804485"/>
                    </a:lnTo>
                    <a:lnTo>
                      <a:pt x="73349" y="2800359"/>
                    </a:lnTo>
                    <a:lnTo>
                      <a:pt x="66681" y="2796233"/>
                    </a:lnTo>
                    <a:lnTo>
                      <a:pt x="60331" y="2791472"/>
                    </a:lnTo>
                    <a:lnTo>
                      <a:pt x="54298" y="2785759"/>
                    </a:lnTo>
                    <a:lnTo>
                      <a:pt x="48265" y="2780680"/>
                    </a:lnTo>
                    <a:lnTo>
                      <a:pt x="42867" y="2774967"/>
                    </a:lnTo>
                    <a:lnTo>
                      <a:pt x="37469" y="2768937"/>
                    </a:lnTo>
                    <a:lnTo>
                      <a:pt x="32388" y="2762906"/>
                    </a:lnTo>
                    <a:lnTo>
                      <a:pt x="28260" y="2756876"/>
                    </a:lnTo>
                    <a:lnTo>
                      <a:pt x="23815" y="2749893"/>
                    </a:lnTo>
                    <a:lnTo>
                      <a:pt x="19687" y="2743228"/>
                    </a:lnTo>
                    <a:lnTo>
                      <a:pt x="16194" y="2736563"/>
                    </a:lnTo>
                    <a:lnTo>
                      <a:pt x="13019" y="2729580"/>
                    </a:lnTo>
                    <a:lnTo>
                      <a:pt x="10479" y="2722280"/>
                    </a:lnTo>
                    <a:lnTo>
                      <a:pt x="7938" y="2715297"/>
                    </a:lnTo>
                    <a:lnTo>
                      <a:pt x="5716" y="2708315"/>
                    </a:lnTo>
                    <a:lnTo>
                      <a:pt x="3811" y="2700697"/>
                    </a:lnTo>
                    <a:lnTo>
                      <a:pt x="2540" y="2693080"/>
                    </a:lnTo>
                    <a:lnTo>
                      <a:pt x="1270" y="2685780"/>
                    </a:lnTo>
                    <a:lnTo>
                      <a:pt x="635" y="2678162"/>
                    </a:lnTo>
                    <a:lnTo>
                      <a:pt x="0" y="2670228"/>
                    </a:lnTo>
                    <a:lnTo>
                      <a:pt x="0" y="2662927"/>
                    </a:lnTo>
                    <a:lnTo>
                      <a:pt x="0" y="2655310"/>
                    </a:lnTo>
                    <a:lnTo>
                      <a:pt x="953" y="2648010"/>
                    </a:lnTo>
                    <a:lnTo>
                      <a:pt x="1588" y="2640075"/>
                    </a:lnTo>
                    <a:lnTo>
                      <a:pt x="3176" y="2632458"/>
                    </a:lnTo>
                    <a:lnTo>
                      <a:pt x="4763" y="2625158"/>
                    </a:lnTo>
                    <a:lnTo>
                      <a:pt x="6668" y="2617858"/>
                    </a:lnTo>
                    <a:lnTo>
                      <a:pt x="9526" y="2610558"/>
                    </a:lnTo>
                    <a:lnTo>
                      <a:pt x="12384" y="2603258"/>
                    </a:lnTo>
                    <a:lnTo>
                      <a:pt x="15559" y="2596275"/>
                    </a:lnTo>
                    <a:lnTo>
                      <a:pt x="19052" y="2588975"/>
                    </a:lnTo>
                    <a:lnTo>
                      <a:pt x="22545" y="2582310"/>
                    </a:lnTo>
                    <a:lnTo>
                      <a:pt x="26990" y="2575644"/>
                    </a:lnTo>
                    <a:lnTo>
                      <a:pt x="31753" y="2569297"/>
                    </a:lnTo>
                    <a:lnTo>
                      <a:pt x="36516" y="2562631"/>
                    </a:lnTo>
                    <a:lnTo>
                      <a:pt x="1086264" y="1414621"/>
                    </a:lnTo>
                    <a:lnTo>
                      <a:pt x="1091027" y="1408908"/>
                    </a:lnTo>
                    <a:lnTo>
                      <a:pt x="1096742" y="1403829"/>
                    </a:lnTo>
                    <a:lnTo>
                      <a:pt x="1101823" y="1398751"/>
                    </a:lnTo>
                    <a:lnTo>
                      <a:pt x="1107221" y="1393990"/>
                    </a:lnTo>
                    <a:lnTo>
                      <a:pt x="1113254" y="1389229"/>
                    </a:lnTo>
                    <a:lnTo>
                      <a:pt x="1119287" y="1385103"/>
                    </a:lnTo>
                    <a:lnTo>
                      <a:pt x="1125002" y="1381295"/>
                    </a:lnTo>
                    <a:lnTo>
                      <a:pt x="1131353" y="1377803"/>
                    </a:lnTo>
                    <a:lnTo>
                      <a:pt x="1137703" y="1374629"/>
                    </a:lnTo>
                    <a:lnTo>
                      <a:pt x="1144054" y="1371455"/>
                    </a:lnTo>
                    <a:lnTo>
                      <a:pt x="1150722" y="1368599"/>
                    </a:lnTo>
                    <a:lnTo>
                      <a:pt x="1157390" y="1366694"/>
                    </a:lnTo>
                    <a:lnTo>
                      <a:pt x="1164058" y="1364790"/>
                    </a:lnTo>
                    <a:lnTo>
                      <a:pt x="1170726" y="1362568"/>
                    </a:lnTo>
                    <a:lnTo>
                      <a:pt x="1177394" y="1361616"/>
                    </a:lnTo>
                    <a:lnTo>
                      <a:pt x="1184698" y="1360347"/>
                    </a:lnTo>
                    <a:lnTo>
                      <a:pt x="1191683" y="1360029"/>
                    </a:lnTo>
                    <a:lnTo>
                      <a:pt x="1198351" y="1359712"/>
                    </a:lnTo>
                    <a:lnTo>
                      <a:pt x="1205654" y="1359077"/>
                    </a:lnTo>
                    <a:lnTo>
                      <a:pt x="1212640" y="1359712"/>
                    </a:lnTo>
                    <a:lnTo>
                      <a:pt x="1219626" y="1360347"/>
                    </a:lnTo>
                    <a:lnTo>
                      <a:pt x="1226294" y="1361299"/>
                    </a:lnTo>
                    <a:lnTo>
                      <a:pt x="1233597" y="1362251"/>
                    </a:lnTo>
                    <a:lnTo>
                      <a:pt x="1240582" y="1363838"/>
                    </a:lnTo>
                    <a:lnTo>
                      <a:pt x="1247251" y="1365742"/>
                    </a:lnTo>
                    <a:lnTo>
                      <a:pt x="1253919" y="1368281"/>
                    </a:lnTo>
                    <a:lnTo>
                      <a:pt x="1260904" y="1371138"/>
                    </a:lnTo>
                    <a:lnTo>
                      <a:pt x="1267572" y="1373677"/>
                    </a:lnTo>
                    <a:lnTo>
                      <a:pt x="1274240" y="1376851"/>
                    </a:lnTo>
                    <a:lnTo>
                      <a:pt x="1280591" y="1380977"/>
                    </a:lnTo>
                    <a:lnTo>
                      <a:pt x="1286942" y="1384786"/>
                    </a:lnTo>
                    <a:lnTo>
                      <a:pt x="1292975" y="1389229"/>
                    </a:lnTo>
                    <a:lnTo>
                      <a:pt x="1907709" y="1846910"/>
                    </a:lnTo>
                    <a:lnTo>
                      <a:pt x="3043507" y="389124"/>
                    </a:lnTo>
                    <a:lnTo>
                      <a:pt x="3023186" y="374841"/>
                    </a:lnTo>
                    <a:lnTo>
                      <a:pt x="2660568" y="470377"/>
                    </a:lnTo>
                    <a:lnTo>
                      <a:pt x="2654853" y="471646"/>
                    </a:lnTo>
                    <a:lnTo>
                      <a:pt x="2648502" y="472598"/>
                    </a:lnTo>
                    <a:lnTo>
                      <a:pt x="2642152" y="473551"/>
                    </a:lnTo>
                    <a:lnTo>
                      <a:pt x="2635801" y="473868"/>
                    </a:lnTo>
                    <a:lnTo>
                      <a:pt x="2629450" y="474185"/>
                    </a:lnTo>
                    <a:lnTo>
                      <a:pt x="2623418" y="473868"/>
                    </a:lnTo>
                    <a:lnTo>
                      <a:pt x="2617384" y="473551"/>
                    </a:lnTo>
                    <a:lnTo>
                      <a:pt x="2611352" y="472598"/>
                    </a:lnTo>
                    <a:lnTo>
                      <a:pt x="2605318" y="471964"/>
                    </a:lnTo>
                    <a:lnTo>
                      <a:pt x="2599603" y="470377"/>
                    </a:lnTo>
                    <a:lnTo>
                      <a:pt x="2593570" y="468790"/>
                    </a:lnTo>
                    <a:lnTo>
                      <a:pt x="2587537" y="466885"/>
                    </a:lnTo>
                    <a:lnTo>
                      <a:pt x="2582139" y="464346"/>
                    </a:lnTo>
                    <a:lnTo>
                      <a:pt x="2576741" y="462124"/>
                    </a:lnTo>
                    <a:lnTo>
                      <a:pt x="2571660" y="459268"/>
                    </a:lnTo>
                    <a:lnTo>
                      <a:pt x="2565945" y="456094"/>
                    </a:lnTo>
                    <a:lnTo>
                      <a:pt x="2560864" y="452920"/>
                    </a:lnTo>
                    <a:lnTo>
                      <a:pt x="2556102" y="449429"/>
                    </a:lnTo>
                    <a:lnTo>
                      <a:pt x="2551339" y="445937"/>
                    </a:lnTo>
                    <a:lnTo>
                      <a:pt x="2546576" y="441811"/>
                    </a:lnTo>
                    <a:lnTo>
                      <a:pt x="2542448" y="437685"/>
                    </a:lnTo>
                    <a:lnTo>
                      <a:pt x="2538002" y="433242"/>
                    </a:lnTo>
                    <a:lnTo>
                      <a:pt x="2533875" y="428481"/>
                    </a:lnTo>
                    <a:lnTo>
                      <a:pt x="2530064" y="423402"/>
                    </a:lnTo>
                    <a:lnTo>
                      <a:pt x="2526572" y="418324"/>
                    </a:lnTo>
                    <a:lnTo>
                      <a:pt x="2523396" y="413246"/>
                    </a:lnTo>
                    <a:lnTo>
                      <a:pt x="2520221" y="407533"/>
                    </a:lnTo>
                    <a:lnTo>
                      <a:pt x="2517363" y="402137"/>
                    </a:lnTo>
                    <a:lnTo>
                      <a:pt x="2514823" y="396107"/>
                    </a:lnTo>
                    <a:lnTo>
                      <a:pt x="2512283" y="390394"/>
                    </a:lnTo>
                    <a:lnTo>
                      <a:pt x="2510378" y="384046"/>
                    </a:lnTo>
                    <a:lnTo>
                      <a:pt x="2508472" y="377698"/>
                    </a:lnTo>
                    <a:lnTo>
                      <a:pt x="2507202" y="371350"/>
                    </a:lnTo>
                    <a:lnTo>
                      <a:pt x="2505932" y="364685"/>
                    </a:lnTo>
                    <a:lnTo>
                      <a:pt x="2505297" y="358337"/>
                    </a:lnTo>
                    <a:lnTo>
                      <a:pt x="2504980" y="351989"/>
                    </a:lnTo>
                    <a:lnTo>
                      <a:pt x="2504344" y="345641"/>
                    </a:lnTo>
                    <a:lnTo>
                      <a:pt x="2504344" y="339293"/>
                    </a:lnTo>
                    <a:lnTo>
                      <a:pt x="2505297" y="332946"/>
                    </a:lnTo>
                    <a:lnTo>
                      <a:pt x="2505615" y="326915"/>
                    </a:lnTo>
                    <a:lnTo>
                      <a:pt x="2506885" y="320567"/>
                    </a:lnTo>
                    <a:lnTo>
                      <a:pt x="2508155" y="314537"/>
                    </a:lnTo>
                    <a:lnTo>
                      <a:pt x="2509425" y="308506"/>
                    </a:lnTo>
                    <a:lnTo>
                      <a:pt x="2511648" y="302793"/>
                    </a:lnTo>
                    <a:lnTo>
                      <a:pt x="2513870" y="296763"/>
                    </a:lnTo>
                    <a:lnTo>
                      <a:pt x="2516410" y="291367"/>
                    </a:lnTo>
                    <a:lnTo>
                      <a:pt x="2518633" y="285654"/>
                    </a:lnTo>
                    <a:lnTo>
                      <a:pt x="2521808" y="280576"/>
                    </a:lnTo>
                    <a:lnTo>
                      <a:pt x="2524984" y="275180"/>
                    </a:lnTo>
                    <a:lnTo>
                      <a:pt x="2528159" y="270102"/>
                    </a:lnTo>
                    <a:lnTo>
                      <a:pt x="2531970" y="265341"/>
                    </a:lnTo>
                    <a:lnTo>
                      <a:pt x="2535462" y="260580"/>
                    </a:lnTo>
                    <a:lnTo>
                      <a:pt x="2539908" y="256136"/>
                    </a:lnTo>
                    <a:lnTo>
                      <a:pt x="2544353" y="251693"/>
                    </a:lnTo>
                    <a:lnTo>
                      <a:pt x="2548481" y="247567"/>
                    </a:lnTo>
                    <a:lnTo>
                      <a:pt x="2553244" y="243441"/>
                    </a:lnTo>
                    <a:lnTo>
                      <a:pt x="2558642" y="239949"/>
                    </a:lnTo>
                    <a:lnTo>
                      <a:pt x="2563722" y="236458"/>
                    </a:lnTo>
                    <a:lnTo>
                      <a:pt x="2568803" y="233284"/>
                    </a:lnTo>
                    <a:lnTo>
                      <a:pt x="2574201" y="230428"/>
                    </a:lnTo>
                    <a:lnTo>
                      <a:pt x="2579916" y="227889"/>
                    </a:lnTo>
                    <a:lnTo>
                      <a:pt x="2585632" y="225349"/>
                    </a:lnTo>
                    <a:lnTo>
                      <a:pt x="2591982" y="223445"/>
                    </a:lnTo>
                    <a:lnTo>
                      <a:pt x="2598015" y="221541"/>
                    </a:lnTo>
                    <a:lnTo>
                      <a:pt x="3425176" y="4126"/>
                    </a:lnTo>
                    <a:lnTo>
                      <a:pt x="3432162" y="2222"/>
                    </a:lnTo>
                    <a:lnTo>
                      <a:pt x="3439782" y="952"/>
                    </a:lnTo>
                    <a:lnTo>
                      <a:pt x="3446768" y="318"/>
                    </a:lnTo>
                    <a:lnTo>
                      <a:pt x="345438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5599DEF6-1F7D-657C-123D-9521B16320C8}"/>
              </a:ext>
            </a:extLst>
          </p:cNvPr>
          <p:cNvSpPr txBox="1"/>
          <p:nvPr/>
        </p:nvSpPr>
        <p:spPr>
          <a:xfrm>
            <a:off x="435802" y="4334110"/>
            <a:ext cx="35541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即時互動有限公司</a:t>
            </a:r>
            <a:r>
              <a:rPr kumimoji="1" lang="en-US" altLang="zh-TW" dirty="0"/>
              <a:t>  /  </a:t>
            </a:r>
            <a:r>
              <a:rPr kumimoji="1" lang="zh-TW" altLang="en-US" dirty="0"/>
              <a:t>楊鎖竹 </a:t>
            </a:r>
            <a:r>
              <a:rPr kumimoji="1" lang="en-US" altLang="zh-TW" dirty="0"/>
              <a:t>Viki</a:t>
            </a:r>
          </a:p>
          <a:p>
            <a:r>
              <a:rPr kumimoji="1" lang="en-US" altLang="zh-TW" dirty="0"/>
              <a:t>Email : </a:t>
            </a:r>
            <a:r>
              <a:rPr kumimoji="1" lang="en-US" altLang="zh-TW" dirty="0">
                <a:hlinkClick r:id="rId3"/>
              </a:rPr>
              <a:t>vikiso668@gmail.com</a:t>
            </a:r>
            <a:r>
              <a:rPr kumimoji="1" lang="en-US" altLang="zh-TW" dirty="0"/>
              <a:t> / 0988510668</a:t>
            </a:r>
            <a:endParaRPr kumimoji="1" lang="zh-TW" altLang="en-US" dirty="0"/>
          </a:p>
        </p:txBody>
      </p:sp>
      <p:sp>
        <p:nvSpPr>
          <p:cNvPr id="6" name="TextBox 187">
            <a:extLst>
              <a:ext uri="{FF2B5EF4-FFF2-40B4-BE49-F238E27FC236}">
                <a16:creationId xmlns:a16="http://schemas.microsoft.com/office/drawing/2014/main" id="{D0CDEE58-81FA-10B2-C6A4-3D3F67E202B2}"/>
              </a:ext>
            </a:extLst>
          </p:cNvPr>
          <p:cNvSpPr txBox="1"/>
          <p:nvPr/>
        </p:nvSpPr>
        <p:spPr>
          <a:xfrm>
            <a:off x="395605" y="2191913"/>
            <a:ext cx="3661410" cy="1261860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r>
              <a:rPr lang="en-US" altLang="zh-CN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HANGO</a:t>
            </a:r>
          </a:p>
          <a:p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網站建置企劃</a:t>
            </a:r>
          </a:p>
        </p:txBody>
      </p:sp>
      <p:pic>
        <p:nvPicPr>
          <p:cNvPr id="1026" name="Picture 2" descr="可能是文字的圖像">
            <a:extLst>
              <a:ext uri="{FF2B5EF4-FFF2-40B4-BE49-F238E27FC236}">
                <a16:creationId xmlns:a16="http://schemas.microsoft.com/office/drawing/2014/main" id="{F2CAD3A0-7BC4-9019-D7B8-DC4C91E2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38" b="95939" l="1523" r="96616">
                        <a14:foregroundMark x1="18274" y1="18443" x2="53130" y2="14213"/>
                        <a14:foregroundMark x1="53130" y1="10491" x2="75804" y2="18613"/>
                        <a14:foregroundMark x1="75804" y1="18613" x2="76481" y2="20474"/>
                        <a14:foregroundMark x1="81726" y1="30626" x2="92386" y2="51777"/>
                        <a14:foregroundMark x1="92386" y1="51777" x2="89679" y2="75296"/>
                        <a14:foregroundMark x1="89679" y1="75296" x2="68359" y2="92724"/>
                        <a14:foregroundMark x1="68359" y1="92724" x2="44332" y2="95601"/>
                        <a14:foregroundMark x1="44332" y1="95601" x2="21658" y2="83926"/>
                        <a14:foregroundMark x1="21658" y1="83926" x2="7276" y2="59898"/>
                        <a14:foregroundMark x1="7276" y1="59898" x2="8968" y2="36041"/>
                        <a14:foregroundMark x1="8968" y1="36041" x2="11844" y2="31641"/>
                        <a14:foregroundMark x1="36717" y1="94585" x2="62775" y2="93232"/>
                        <a14:foregroundMark x1="62775" y1="93232" x2="70558" y2="86125"/>
                        <a14:foregroundMark x1="1861" y1="39086" x2="3892" y2="59052"/>
                        <a14:foregroundMark x1="33672" y1="8291" x2="57360" y2="3046"/>
                        <a14:foregroundMark x1="57360" y1="3046" x2="78849" y2="14721"/>
                        <a14:foregroundMark x1="78849" y1="14721" x2="91371" y2="35533"/>
                        <a14:foregroundMark x1="91371" y1="35533" x2="93739" y2="59898"/>
                        <a14:foregroundMark x1="93739" y1="59898" x2="92386" y2="65990"/>
                        <a14:foregroundMark x1="95601" y1="49069" x2="96616" y2="58037"/>
                        <a14:foregroundMark x1="43655" y1="6261" x2="54822" y2="6261"/>
                        <a14:foregroundMark x1="39425" y1="90863" x2="60068" y2="96108"/>
                        <a14:foregroundMark x1="38409" y1="5753" x2="48900" y2="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" y="298825"/>
            <a:ext cx="1248710" cy="124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1089-CBE0-AC49-A6A2-F71FF5A57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ACBD517-85AC-64C6-C4B1-2C90C8B0C01F}"/>
              </a:ext>
            </a:extLst>
          </p:cNvPr>
          <p:cNvSpPr/>
          <p:nvPr/>
        </p:nvSpPr>
        <p:spPr>
          <a:xfrm>
            <a:off x="0" y="0"/>
            <a:ext cx="2028825" cy="5143500"/>
          </a:xfrm>
          <a:prstGeom prst="rect">
            <a:avLst/>
          </a:prstGeom>
          <a:solidFill>
            <a:srgbClr val="FFB6C9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D5186FF-CFF5-3F00-A8D1-B62583E0A634}"/>
              </a:ext>
            </a:extLst>
          </p:cNvPr>
          <p:cNvSpPr txBox="1"/>
          <p:nvPr/>
        </p:nvSpPr>
        <p:spPr>
          <a:xfrm>
            <a:off x="2407444" y="227841"/>
            <a:ext cx="457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首頁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├── 購物車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├── 編輯數量 / 移除商品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└── 前往結帳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├──【未登入】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│   ├── 登入會員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│   └── 註冊新會員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│       ├── 輸入基本資料（Email、密碼）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│       ├── 收件人資訊（地址、姓名、電話）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│       └── 驗證信箱（可選）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└──【已登入】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    ├── 確認收件資訊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    ├── 選擇配送方式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    ├── 選擇付款方式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    └── 確認訂單並送出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        └── 訂單成立（發送確認信）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└── 會員功能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├── 會員中心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│   ├── 訂單查詢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│   ├── 收件地址管理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│   ├── 我的收藏 / 常購清單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│   └── 修改個人資料 / 密碼</a:t>
            </a:r>
          </a:p>
          <a:p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└── 登出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85AC9CF-42C7-2207-466F-F4350653701D}"/>
              </a:ext>
            </a:extLst>
          </p:cNvPr>
          <p:cNvSpPr txBox="1"/>
          <p:nvPr/>
        </p:nvSpPr>
        <p:spPr>
          <a:xfrm>
            <a:off x="5647136" y="297345"/>
            <a:ext cx="3261120" cy="227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流程中可依需求新增</a:t>
            </a: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1.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折價券使用</a:t>
            </a:r>
            <a:endParaRPr lang="en-US" altLang="zh-TW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2.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第三方登入（</a:t>
            </a:r>
            <a:r>
              <a:rPr lang="en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Google</a:t>
            </a:r>
            <a:r>
              <a:rPr lang="zh-TW" altLang="en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FB</a:t>
            </a:r>
            <a:r>
              <a:rPr lang="zh-TW" altLang="en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LINE</a:t>
            </a:r>
            <a:r>
              <a:rPr lang="zh-TW" altLang="en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會員分級：</a:t>
            </a:r>
            <a:endParaRPr lang="en-US" altLang="zh-TW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1.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一般會員</a:t>
            </a:r>
            <a:endParaRPr lang="en-US" altLang="zh-TW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2.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團媽會員</a:t>
            </a:r>
            <a:endParaRPr lang="en-US" altLang="zh-TW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3. OEM/ODM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會員等等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id="{017E5B34-8C1E-9ECD-C1E3-F46F9C95EB87}"/>
              </a:ext>
            </a:extLst>
          </p:cNvPr>
          <p:cNvSpPr/>
          <p:nvPr/>
        </p:nvSpPr>
        <p:spPr>
          <a:xfrm>
            <a:off x="235744" y="278606"/>
            <a:ext cx="1585912" cy="285750"/>
          </a:xfrm>
          <a:prstGeom prst="roundRect">
            <a:avLst/>
          </a:prstGeom>
          <a:solidFill>
            <a:srgbClr val="E59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8E1F826-9C4A-EEB3-822E-B3A59E5A6B68}"/>
              </a:ext>
            </a:extLst>
          </p:cNvPr>
          <p:cNvSpPr txBox="1"/>
          <p:nvPr/>
        </p:nvSpPr>
        <p:spPr>
          <a:xfrm>
            <a:off x="235744" y="227841"/>
            <a:ext cx="1650206" cy="19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會員登入流程</a:t>
            </a:r>
            <a:endParaRPr lang="en-US" altLang="zh-TW" sz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715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u="sng" dirty="0">
                <a:solidFill>
                  <a:srgbClr val="EA5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架構圖</a:t>
            </a:r>
            <a:endParaRPr lang="en-US" altLang="zh-TW" sz="1200" u="sng" dirty="0">
              <a:solidFill>
                <a:srgbClr val="EA5E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715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rgbClr val="EA5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畫面示意圖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購物流程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訂單流程（內部）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結帳流程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出貨流程</a:t>
            </a:r>
            <a:endParaRPr lang="zh-TW" altLang="en-US" sz="12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467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5389C-9990-8759-D1A9-C78656423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3C86408F-C3A5-67BD-3694-DA6973F87355}"/>
              </a:ext>
            </a:extLst>
          </p:cNvPr>
          <p:cNvSpPr/>
          <p:nvPr/>
        </p:nvSpPr>
        <p:spPr>
          <a:xfrm>
            <a:off x="0" y="0"/>
            <a:ext cx="2028825" cy="5143500"/>
          </a:xfrm>
          <a:prstGeom prst="rect">
            <a:avLst/>
          </a:prstGeom>
          <a:solidFill>
            <a:srgbClr val="FFB6C9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36751297-EEBD-EF38-E54C-633031CB26F9}"/>
              </a:ext>
            </a:extLst>
          </p:cNvPr>
          <p:cNvSpPr/>
          <p:nvPr/>
        </p:nvSpPr>
        <p:spPr>
          <a:xfrm>
            <a:off x="235744" y="278606"/>
            <a:ext cx="1585912" cy="285750"/>
          </a:xfrm>
          <a:prstGeom prst="roundRect">
            <a:avLst/>
          </a:prstGeom>
          <a:solidFill>
            <a:srgbClr val="E59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13287C7-4B7C-0399-8006-D16B0724FF56}"/>
              </a:ext>
            </a:extLst>
          </p:cNvPr>
          <p:cNvSpPr txBox="1"/>
          <p:nvPr/>
        </p:nvSpPr>
        <p:spPr>
          <a:xfrm>
            <a:off x="235744" y="227841"/>
            <a:ext cx="1650206" cy="19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會員登入流程</a:t>
            </a:r>
            <a:endParaRPr lang="en-US" altLang="zh-TW" sz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715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rgbClr val="EA5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架構圖</a:t>
            </a:r>
            <a:endParaRPr lang="en-US" altLang="zh-TW" sz="1200" dirty="0">
              <a:solidFill>
                <a:srgbClr val="EA5E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715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u="sng" dirty="0">
                <a:solidFill>
                  <a:srgbClr val="EA5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畫面示意圖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購物流程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訂單流程（內部）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結帳流程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出貨流程</a:t>
            </a:r>
            <a:endParaRPr lang="zh-TW" altLang="en-US" sz="12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96B01EA-C46E-31F8-622E-DCE114057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75983"/>
            <a:ext cx="4493418" cy="193599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2877C2C-C2C3-6DDA-7DB1-C594746A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32111"/>
            <a:ext cx="4429125" cy="196812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8E2C331-BAE7-C390-D44A-86E5E8E46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694" y="975983"/>
            <a:ext cx="2355410" cy="2481593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EF8E389D-AA77-B11E-C5D5-50E8ADC5D822}"/>
              </a:ext>
            </a:extLst>
          </p:cNvPr>
          <p:cNvSpPr txBox="1"/>
          <p:nvPr/>
        </p:nvSpPr>
        <p:spPr>
          <a:xfrm>
            <a:off x="2057400" y="184536"/>
            <a:ext cx="5551520" cy="678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dirty="0"/>
              <a:t>工程師</a:t>
            </a:r>
            <a:r>
              <a:rPr kumimoji="1" lang="en-US" altLang="zh-TW" dirty="0"/>
              <a:t>Vincent </a:t>
            </a:r>
            <a:r>
              <a:rPr kumimoji="1" lang="zh-TW" altLang="en-US" dirty="0"/>
              <a:t>線上展示：</a:t>
            </a:r>
            <a:endParaRPr kumimoji="1" lang="en-US" altLang="zh-TW" dirty="0"/>
          </a:p>
          <a:p>
            <a:pPr>
              <a:lnSpc>
                <a:spcPct val="150000"/>
              </a:lnSpc>
            </a:pPr>
            <a:r>
              <a:rPr kumimoji="1" lang="zh-TW" altLang="en-US" dirty="0"/>
              <a:t>會員審核機制操作、會員未登入未顯示金額、會員已登入顯示商品金額</a:t>
            </a:r>
          </a:p>
        </p:txBody>
      </p:sp>
    </p:spTree>
    <p:extLst>
      <p:ext uri="{BB962C8B-B14F-4D97-AF65-F5344CB8AC3E}">
        <p14:creationId xmlns:p14="http://schemas.microsoft.com/office/powerpoint/2010/main" val="4251835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07073-38B1-90A8-0407-60BA2BBE1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1169ADE-D8AB-2133-0E42-3A30A5C1C544}"/>
              </a:ext>
            </a:extLst>
          </p:cNvPr>
          <p:cNvSpPr/>
          <p:nvPr/>
        </p:nvSpPr>
        <p:spPr>
          <a:xfrm>
            <a:off x="0" y="0"/>
            <a:ext cx="2028825" cy="5143500"/>
          </a:xfrm>
          <a:prstGeom prst="rect">
            <a:avLst/>
          </a:prstGeom>
          <a:solidFill>
            <a:srgbClr val="FFB6C9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3F6FDE46-5C10-FEA2-606D-3A3A1260F5E1}"/>
              </a:ext>
            </a:extLst>
          </p:cNvPr>
          <p:cNvSpPr/>
          <p:nvPr/>
        </p:nvSpPr>
        <p:spPr>
          <a:xfrm>
            <a:off x="235744" y="557212"/>
            <a:ext cx="1585912" cy="285750"/>
          </a:xfrm>
          <a:prstGeom prst="roundRect">
            <a:avLst/>
          </a:prstGeom>
          <a:solidFill>
            <a:srgbClr val="E59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C3B1714-B811-F714-BE4F-F585EF8E7C1B}"/>
              </a:ext>
            </a:extLst>
          </p:cNvPr>
          <p:cNvSpPr txBox="1"/>
          <p:nvPr/>
        </p:nvSpPr>
        <p:spPr>
          <a:xfrm>
            <a:off x="235744" y="227841"/>
            <a:ext cx="1650206" cy="19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會員登入流程</a:t>
            </a:r>
            <a:endParaRPr lang="en-US" altLang="zh-TW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購物流程</a:t>
            </a:r>
            <a:endParaRPr lang="en-US" altLang="zh-TW" sz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715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u="sng" dirty="0">
                <a:solidFill>
                  <a:srgbClr val="EA5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架構圖</a:t>
            </a:r>
            <a:endParaRPr lang="en-US" altLang="zh-TW" sz="1200" u="sng" dirty="0">
              <a:solidFill>
                <a:srgbClr val="EA5E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715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rgbClr val="EA5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畫面示意圖</a:t>
            </a:r>
            <a:endParaRPr lang="zh-TW" altLang="en-US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訂單流程（內部）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結帳流程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出貨流程</a:t>
            </a:r>
            <a:endParaRPr lang="zh-TW" altLang="en-US" sz="12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33DEC43-D767-ECE5-6F35-772D25A23AA0}"/>
              </a:ext>
            </a:extLst>
          </p:cNvPr>
          <p:cNvSpPr txBox="1"/>
          <p:nvPr/>
        </p:nvSpPr>
        <p:spPr>
          <a:xfrm>
            <a:off x="2264568" y="557212"/>
            <a:ext cx="322897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首頁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商品分類瀏覽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└── 商品搜尋功能</a:t>
            </a:r>
          </a:p>
          <a:p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商品列表頁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篩選條件（價格／分類／品牌等）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└── 點擊商品查看詳情</a:t>
            </a:r>
          </a:p>
          <a:p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商品詳情頁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查看圖片與說明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選擇規格（尺寸／顏色等）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└── 加入購物車</a:t>
            </a:r>
          </a:p>
          <a:p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購物車頁面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編輯商品數量／刪除商品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└── 前往結帳</a:t>
            </a:r>
          </a:p>
          <a:p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5030794-6326-4BAF-F2B7-B72D8D4FCEB9}"/>
              </a:ext>
            </a:extLst>
          </p:cNvPr>
          <p:cNvSpPr txBox="1"/>
          <p:nvPr/>
        </p:nvSpPr>
        <p:spPr>
          <a:xfrm>
            <a:off x="5636419" y="557212"/>
            <a:ext cx="30806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 結帳流程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登入／註冊帳號</a:t>
            </a:r>
            <a:endParaRPr lang="en-US" altLang="zh-TW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填寫收件資訊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選擇配送方式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選擇付款方式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└── 確認訂單內容並送出</a:t>
            </a:r>
          </a:p>
          <a:p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6. 訂單完成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顯示訂單編號與明細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└── 發送訂單確認信至 Email</a:t>
            </a:r>
          </a:p>
          <a:p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7. 會員中心（登入後）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查詢訂單紀錄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商品追蹤清單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├── 修改會員資料／密碼</a:t>
            </a:r>
          </a:p>
          <a:p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└── 管理收件地址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98366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157DE-2DB0-AA27-AEDB-4BFFD2A18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F3C1C3C-7D43-1586-A705-CD385F47CC88}"/>
              </a:ext>
            </a:extLst>
          </p:cNvPr>
          <p:cNvSpPr/>
          <p:nvPr/>
        </p:nvSpPr>
        <p:spPr>
          <a:xfrm>
            <a:off x="0" y="0"/>
            <a:ext cx="2028825" cy="5143500"/>
          </a:xfrm>
          <a:prstGeom prst="rect">
            <a:avLst/>
          </a:prstGeom>
          <a:solidFill>
            <a:srgbClr val="FFB6C9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33A8A058-7EB0-743D-B587-5FFDE1DDF5AF}"/>
              </a:ext>
            </a:extLst>
          </p:cNvPr>
          <p:cNvSpPr/>
          <p:nvPr/>
        </p:nvSpPr>
        <p:spPr>
          <a:xfrm>
            <a:off x="235744" y="557212"/>
            <a:ext cx="1585912" cy="285750"/>
          </a:xfrm>
          <a:prstGeom prst="roundRect">
            <a:avLst/>
          </a:prstGeom>
          <a:solidFill>
            <a:srgbClr val="E59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037BB21-2760-C20C-7F15-B0C4B076F028}"/>
              </a:ext>
            </a:extLst>
          </p:cNvPr>
          <p:cNvSpPr txBox="1"/>
          <p:nvPr/>
        </p:nvSpPr>
        <p:spPr>
          <a:xfrm>
            <a:off x="235744" y="227841"/>
            <a:ext cx="1650206" cy="19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會員登入流程</a:t>
            </a:r>
            <a:endParaRPr lang="en-US" altLang="zh-TW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購物流程</a:t>
            </a:r>
            <a:endParaRPr lang="en-US" altLang="zh-TW" sz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715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rgbClr val="EA5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架構圖</a:t>
            </a:r>
            <a:endParaRPr lang="en-US" altLang="zh-TW" sz="1200" dirty="0">
              <a:solidFill>
                <a:srgbClr val="EA5E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5715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u="sng" dirty="0">
                <a:solidFill>
                  <a:srgbClr val="EA5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畫面示意圖</a:t>
            </a:r>
            <a:endParaRPr lang="zh-TW" altLang="en-US" sz="1200" u="sng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訂單流程（內部）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結帳流程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出貨流程</a:t>
            </a:r>
            <a:endParaRPr lang="zh-TW" altLang="en-US" sz="12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A826DFF-10BA-E77A-E54B-3A9924DCB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387" y="842962"/>
            <a:ext cx="4532575" cy="138266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E506BB4-8D6B-06FE-326B-4CC0CC7E5044}"/>
              </a:ext>
            </a:extLst>
          </p:cNvPr>
          <p:cNvSpPr txBox="1"/>
          <p:nvPr/>
        </p:nvSpPr>
        <p:spPr>
          <a:xfrm>
            <a:off x="2057400" y="184536"/>
            <a:ext cx="3916457" cy="988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dirty="0"/>
              <a:t>工程師</a:t>
            </a:r>
            <a:r>
              <a:rPr kumimoji="1" lang="en-US" altLang="zh-TW" dirty="0"/>
              <a:t>Vincent </a:t>
            </a:r>
            <a:r>
              <a:rPr kumimoji="1" lang="zh-TW" altLang="en-US" dirty="0"/>
              <a:t>線上展示：</a:t>
            </a:r>
            <a:endParaRPr kumimoji="1" lang="en-US" altLang="zh-TW" dirty="0"/>
          </a:p>
          <a:p>
            <a:pPr>
              <a:lnSpc>
                <a:spcPct val="150000"/>
              </a:lnSpc>
            </a:pPr>
            <a:r>
              <a:rPr kumimoji="1" lang="zh-TW" altLang="en-US" dirty="0"/>
              <a:t>前台開始購物 商品加入購物車</a:t>
            </a:r>
            <a:r>
              <a:rPr kumimoji="1" lang="en-US" altLang="zh-TW" dirty="0"/>
              <a:t> &gt; </a:t>
            </a:r>
            <a:r>
              <a:rPr kumimoji="1" lang="zh-TW" altLang="en-US" dirty="0"/>
              <a:t>產生訂單</a:t>
            </a:r>
            <a:r>
              <a:rPr kumimoji="1" lang="en-US" altLang="zh-TW" dirty="0"/>
              <a:t> &gt; </a:t>
            </a:r>
            <a:r>
              <a:rPr kumimoji="1" lang="zh-TW" altLang="en-US" dirty="0"/>
              <a:t>結帳</a:t>
            </a:r>
            <a:endParaRPr kumimoji="1" lang="en-US" altLang="zh-TW" dirty="0"/>
          </a:p>
          <a:p>
            <a:pPr>
              <a:lnSpc>
                <a:spcPct val="150000"/>
              </a:lnSpc>
            </a:pPr>
            <a:r>
              <a:rPr kumimoji="1" lang="zh-TW" altLang="en-US" dirty="0"/>
              <a:t>後台收到訂單畫面展示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9284C83-B2FD-9C7D-E72A-22964FA6C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282" y="2339701"/>
            <a:ext cx="4859560" cy="268623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E8CCB9E-C66C-9A76-5217-13CA89F8C269}"/>
              </a:ext>
            </a:extLst>
          </p:cNvPr>
          <p:cNvSpPr/>
          <p:nvPr/>
        </p:nvSpPr>
        <p:spPr>
          <a:xfrm>
            <a:off x="2250282" y="4121944"/>
            <a:ext cx="2957512" cy="850106"/>
          </a:xfrm>
          <a:prstGeom prst="rect">
            <a:avLst/>
          </a:prstGeom>
          <a:solidFill>
            <a:srgbClr val="5B9BD5">
              <a:alpha val="7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277A567-C8A8-F299-A0FF-AD2ED7240954}"/>
              </a:ext>
            </a:extLst>
          </p:cNvPr>
          <p:cNvSpPr txBox="1"/>
          <p:nvPr/>
        </p:nvSpPr>
        <p:spPr>
          <a:xfrm>
            <a:off x="2494074" y="4359028"/>
            <a:ext cx="2185988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zh-TW" altLang="en-US" sz="1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更改匯款帳號資訊</a:t>
            </a:r>
            <a:endParaRPr lang="en-US" altLang="zh-TW" sz="1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512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6C992-21F0-648F-B153-C0E2A1E3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80F39A6-4589-F13F-75B0-9279445C4760}"/>
              </a:ext>
            </a:extLst>
          </p:cNvPr>
          <p:cNvSpPr/>
          <p:nvPr/>
        </p:nvSpPr>
        <p:spPr>
          <a:xfrm>
            <a:off x="0" y="0"/>
            <a:ext cx="2028825" cy="5143500"/>
          </a:xfrm>
          <a:prstGeom prst="rect">
            <a:avLst/>
          </a:prstGeom>
          <a:solidFill>
            <a:srgbClr val="FFB6C9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4FDC4DE2-F880-4C2A-2E4F-291DFE8DC9F1}"/>
              </a:ext>
            </a:extLst>
          </p:cNvPr>
          <p:cNvSpPr/>
          <p:nvPr/>
        </p:nvSpPr>
        <p:spPr>
          <a:xfrm>
            <a:off x="235744" y="842961"/>
            <a:ext cx="1585912" cy="828287"/>
          </a:xfrm>
          <a:prstGeom prst="roundRect">
            <a:avLst/>
          </a:prstGeom>
          <a:solidFill>
            <a:srgbClr val="E59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F239362-5102-0264-759D-482F8C77B5B3}"/>
              </a:ext>
            </a:extLst>
          </p:cNvPr>
          <p:cNvSpPr txBox="1"/>
          <p:nvPr/>
        </p:nvSpPr>
        <p:spPr>
          <a:xfrm>
            <a:off x="235744" y="227841"/>
            <a:ext cx="1650206" cy="1443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會員登入流程</a:t>
            </a:r>
            <a:endParaRPr lang="en-US" altLang="zh-TW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購物流程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 </a:t>
            </a:r>
            <a:r>
              <a:rPr lang="zh-TW" altLang="en-US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訂單流程</a:t>
            </a:r>
            <a:endParaRPr lang="en-US" altLang="zh-TW" sz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</a:t>
            </a:r>
            <a:r>
              <a:rPr lang="zh-TW" altLang="en-US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結帳流程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 </a:t>
            </a:r>
            <a:r>
              <a:rPr lang="zh-TW" altLang="en-US" sz="1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出貨流程</a:t>
            </a:r>
            <a:endParaRPr lang="zh-TW" altLang="en-US" sz="1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87422D6-4C9D-9474-728A-2211D02A0293}"/>
              </a:ext>
            </a:extLst>
          </p:cNvPr>
          <p:cNvSpPr txBox="1"/>
          <p:nvPr/>
        </p:nvSpPr>
        <p:spPr>
          <a:xfrm>
            <a:off x="5464969" y="227841"/>
            <a:ext cx="4572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顧客完成訂單結帳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├── 產生訂單編號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├── 發送訂單確認信（</a:t>
            </a:r>
            <a:r>
              <a:rPr lang="en" altLang="zh-TW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Email</a:t>
            </a:r>
            <a:r>
              <a:rPr lang="zh-TW" altLang="en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</a:p>
          <a:p>
            <a:r>
              <a:rPr lang="zh-TW" altLang="en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├── </a:t>
            </a:r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訂單狀態：待匯款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└── 顯示匯款帳號／匯款說明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├── 顧客進行匯款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└── 回網站「匯款通知」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├── 填寫匯款資訊（銀行、帳號末</a:t>
            </a:r>
            <a:r>
              <a:rPr lang="en-US" altLang="zh-TW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碼、金額）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    └── 送出匯款通知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├── 後台人工對帳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├── 確認款項入帳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└── 更新訂單狀態為「已付款」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├── 進入出貨流程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├── 倉儲撿貨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├── 包裝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└── 寫入物流單號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├── 出貨作業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├── 上傳物流單號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├── 系統通知顧客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   └── 訂單狀態更新為「已出貨」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│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└── 訂單完成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├── 顧客收貨完成簽收</a:t>
            </a:r>
          </a:p>
          <a:p>
            <a:r>
              <a:rPr lang="zh-TW" altLang="en-US" sz="1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└── 訂單狀態更新為「已完成」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B9C684F-A669-FC09-619D-4809566FC5D7}"/>
              </a:ext>
            </a:extLst>
          </p:cNvPr>
          <p:cNvSpPr txBox="1"/>
          <p:nvPr/>
        </p:nvSpPr>
        <p:spPr>
          <a:xfrm>
            <a:off x="2143125" y="140043"/>
            <a:ext cx="3178969" cy="130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dirty="0"/>
              <a:t>工程師</a:t>
            </a:r>
            <a:r>
              <a:rPr kumimoji="1" lang="en-US" altLang="zh-TW" dirty="0"/>
              <a:t>Vincent </a:t>
            </a:r>
            <a:r>
              <a:rPr kumimoji="1" lang="zh-TW" altLang="en-US" dirty="0"/>
              <a:t>線上展示：</a:t>
            </a:r>
            <a:endParaRPr kumimoji="1" lang="en-US" altLang="zh-TW" dirty="0"/>
          </a:p>
          <a:p>
            <a:pPr>
              <a:lnSpc>
                <a:spcPct val="150000"/>
              </a:lnSpc>
            </a:pPr>
            <a:r>
              <a:rPr kumimoji="1" lang="zh-TW" altLang="en-US" dirty="0"/>
              <a:t>請展示下訂單，後台收到訂單資訊畫面</a:t>
            </a:r>
            <a:endParaRPr kumimoji="1" lang="en-US" altLang="zh-TW" dirty="0"/>
          </a:p>
          <a:p>
            <a:pPr>
              <a:lnSpc>
                <a:spcPct val="150000"/>
              </a:lnSpc>
            </a:pPr>
            <a:r>
              <a:rPr kumimoji="1" lang="zh-TW" altLang="en-US" dirty="0"/>
              <a:t>並產出訂單</a:t>
            </a:r>
            <a:endParaRPr kumimoji="1" lang="en-US" altLang="zh-TW" dirty="0"/>
          </a:p>
          <a:p>
            <a:pPr>
              <a:lnSpc>
                <a:spcPct val="150000"/>
              </a:lnSpc>
            </a:pPr>
            <a:r>
              <a:rPr kumimoji="1" lang="zh-TW" altLang="en-US" dirty="0"/>
              <a:t>到出貨等顯示</a:t>
            </a:r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71336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6C7C0-F165-D207-45A1-058B75E15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AB8D1A31-C6CC-D1F6-6443-3D6DCC6FEFE9}"/>
              </a:ext>
            </a:extLst>
          </p:cNvPr>
          <p:cNvSpPr txBox="1"/>
          <p:nvPr/>
        </p:nvSpPr>
        <p:spPr>
          <a:xfrm>
            <a:off x="3851922" y="1862193"/>
            <a:ext cx="341632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rgbClr val="080808"/>
                </a:solidFill>
                <a:cs typeface="+mn-ea"/>
                <a:sym typeface="+mn-lt"/>
              </a:rPr>
              <a:t>PART 4</a:t>
            </a:r>
          </a:p>
          <a:p>
            <a:r>
              <a:rPr lang="zh-TW" altLang="en-US" sz="3600" b="1" dirty="0">
                <a:solidFill>
                  <a:srgbClr val="EA5E66"/>
                </a:solidFill>
                <a:cs typeface="+mn-ea"/>
              </a:rPr>
              <a:t>合作客戶及案例</a:t>
            </a:r>
            <a:br>
              <a:rPr lang="zh-TW" altLang="en-US" sz="3600" b="1" dirty="0">
                <a:solidFill>
                  <a:srgbClr val="EA5E66"/>
                </a:solidFill>
                <a:cs typeface="+mn-ea"/>
              </a:rPr>
            </a:br>
            <a:endParaRPr lang="zh-TW" altLang="en-US" sz="3600" b="1" dirty="0">
              <a:solidFill>
                <a:srgbClr val="EA5E66"/>
              </a:solidFill>
              <a:cs typeface="+mn-ea"/>
            </a:endParaRPr>
          </a:p>
          <a:p>
            <a:pPr marL="0" lvl="1"/>
            <a:endParaRPr lang="en-US" altLang="zh-CN" sz="3600" b="1" dirty="0">
              <a:solidFill>
                <a:srgbClr val="EA5E66"/>
              </a:solidFill>
              <a:cs typeface="+mn-ea"/>
              <a:sym typeface="+mn-lt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585578B-8709-3C76-D432-88010F00C05D}"/>
              </a:ext>
            </a:extLst>
          </p:cNvPr>
          <p:cNvCxnSpPr/>
          <p:nvPr/>
        </p:nvCxnSpPr>
        <p:spPr>
          <a:xfrm flipV="1">
            <a:off x="3635896" y="1635646"/>
            <a:ext cx="0" cy="1924424"/>
          </a:xfrm>
          <a:prstGeom prst="line">
            <a:avLst/>
          </a:prstGeom>
          <a:ln w="12700">
            <a:solidFill>
              <a:srgbClr val="080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4">
            <a:extLst>
              <a:ext uri="{FF2B5EF4-FFF2-40B4-BE49-F238E27FC236}">
                <a16:creationId xmlns:a16="http://schemas.microsoft.com/office/drawing/2014/main" id="{B3F0F5D0-73D7-1145-4D21-3071E2E0162F}"/>
              </a:ext>
            </a:extLst>
          </p:cNvPr>
          <p:cNvSpPr txBox="1"/>
          <p:nvPr/>
        </p:nvSpPr>
        <p:spPr>
          <a:xfrm>
            <a:off x="3883032" y="3033500"/>
            <a:ext cx="3954423" cy="307282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600" dirty="0">
                <a:solidFill>
                  <a:srgbClr val="080808"/>
                </a:solidFill>
                <a:cs typeface="+mn-ea"/>
                <a:sym typeface="+mn-lt"/>
              </a:rPr>
              <a:t>※ </a:t>
            </a:r>
            <a:r>
              <a:rPr lang="zh-CN" altLang="en-US" sz="1600" dirty="0">
                <a:solidFill>
                  <a:srgbClr val="080808"/>
                </a:solidFill>
                <a:cs typeface="+mn-ea"/>
                <a:sym typeface="+mn-lt"/>
              </a:rPr>
              <a:t>搜尋量</a:t>
            </a:r>
            <a:r>
              <a:rPr lang="zh-TW" altLang="en-US" sz="1600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en-US" altLang="zh-CN" sz="1600" dirty="0">
                <a:solidFill>
                  <a:srgbClr val="080808"/>
                </a:solidFill>
                <a:cs typeface="+mn-ea"/>
                <a:sym typeface="+mn-lt"/>
              </a:rPr>
              <a:t>=</a:t>
            </a:r>
            <a:r>
              <a:rPr lang="zh-TW" altLang="en-US" sz="1600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rgbClr val="080808"/>
                </a:solidFill>
                <a:cs typeface="+mn-ea"/>
                <a:sym typeface="+mn-lt"/>
              </a:rPr>
              <a:t>網路聲量＝曝光度＝知名度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E7A32F1-C55B-FDDD-DCD9-D10E7F7CF88C}"/>
              </a:ext>
            </a:extLst>
          </p:cNvPr>
          <p:cNvGrpSpPr/>
          <p:nvPr/>
        </p:nvGrpSpPr>
        <p:grpSpPr>
          <a:xfrm rot="14400000">
            <a:off x="2313036" y="1864107"/>
            <a:ext cx="1079397" cy="936000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5014315-7E97-1DC2-B3DC-8601C2CDD7AF}"/>
                </a:ext>
              </a:extLst>
            </p:cNvPr>
            <p:cNvSpPr/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6D0EEC3-7D25-D188-95A4-8123418683D0}"/>
                </a:ext>
              </a:extLst>
            </p:cNvPr>
            <p:cNvSpPr/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7EF3A0E-78FB-A9EC-37A9-C757770FD3E7}"/>
              </a:ext>
            </a:extLst>
          </p:cNvPr>
          <p:cNvGrpSpPr/>
          <p:nvPr/>
        </p:nvGrpSpPr>
        <p:grpSpPr>
          <a:xfrm>
            <a:off x="2451374" y="1966627"/>
            <a:ext cx="810431" cy="730960"/>
            <a:chOff x="4634991" y="2138335"/>
            <a:chExt cx="428348" cy="386204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58387D7-A7EC-27BC-116B-872417C92C2E}"/>
                </a:ext>
              </a:extLst>
            </p:cNvPr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EA5E66"/>
            </a:solidFill>
            <a:ln w="9525" cap="flat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KSO_Shape">
              <a:extLst>
                <a:ext uri="{FF2B5EF4-FFF2-40B4-BE49-F238E27FC236}">
                  <a16:creationId xmlns:a16="http://schemas.microsoft.com/office/drawing/2014/main" id="{84FE80AF-41DE-7E4E-5435-F91FD4DDE976}"/>
                </a:ext>
              </a:extLst>
            </p:cNvPr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31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DBDC4-B71A-A20F-BCF0-F3579BF9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4E3D46B-7099-E4C6-8D34-EE5251D256E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3247" y="624115"/>
            <a:ext cx="3048996" cy="726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9C326EF-7E11-7CAA-B09C-3FA26E0566B9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507738" y="629351"/>
            <a:ext cx="3193015" cy="20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704E1901-8BD6-6DC8-D4F3-D84A6C309A9E}"/>
              </a:ext>
            </a:extLst>
          </p:cNvPr>
          <p:cNvSpPr txBox="1"/>
          <p:nvPr/>
        </p:nvSpPr>
        <p:spPr>
          <a:xfrm>
            <a:off x="3492243" y="475567"/>
            <a:ext cx="2015495" cy="311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合作客戶及案例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A79A7A-1A31-ADA6-7746-5292DFC00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95" y="1314880"/>
            <a:ext cx="4683454" cy="3511006"/>
          </a:xfrm>
          <a:prstGeom prst="rect">
            <a:avLst/>
          </a:prstGeom>
        </p:spPr>
      </p:pic>
      <p:pic>
        <p:nvPicPr>
          <p:cNvPr id="1026" name="Picture 2" descr="東森消費聯盟| 東森集團| EMG">
            <a:extLst>
              <a:ext uri="{FF2B5EF4-FFF2-40B4-BE49-F238E27FC236}">
                <a16:creationId xmlns:a16="http://schemas.microsoft.com/office/drawing/2014/main" id="{4A0E990A-9D35-F528-8148-3CE1A126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3" y="932464"/>
            <a:ext cx="760583" cy="7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1232189-1CCA-83EA-3A5D-51C76D12E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49" y="1314880"/>
            <a:ext cx="2629027" cy="350695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EFB9A0A-7685-329C-6DE7-592FD121EB8C}"/>
              </a:ext>
            </a:extLst>
          </p:cNvPr>
          <p:cNvSpPr txBox="1"/>
          <p:nvPr/>
        </p:nvSpPr>
        <p:spPr>
          <a:xfrm>
            <a:off x="1301686" y="932464"/>
            <a:ext cx="43396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東森集團手冊文案編輯製作及排版設計＋後製成品印刷</a:t>
            </a:r>
          </a:p>
        </p:txBody>
      </p:sp>
    </p:spTree>
    <p:extLst>
      <p:ext uri="{BB962C8B-B14F-4D97-AF65-F5344CB8AC3E}">
        <p14:creationId xmlns:p14="http://schemas.microsoft.com/office/powerpoint/2010/main" val="201591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95A-BA98-2790-E0FF-9E310242E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EA97678-C8C1-78BC-E3D2-32639D34CBD2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3247" y="624115"/>
            <a:ext cx="3048996" cy="726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EFBC0FB-9794-1BA9-CF93-0CBE2000D1A5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507738" y="629351"/>
            <a:ext cx="3193015" cy="20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8A14359C-11C7-F486-3D77-B8EA12D3AE55}"/>
              </a:ext>
            </a:extLst>
          </p:cNvPr>
          <p:cNvSpPr txBox="1"/>
          <p:nvPr/>
        </p:nvSpPr>
        <p:spPr>
          <a:xfrm>
            <a:off x="3492243" y="475567"/>
            <a:ext cx="2015495" cy="311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合作客戶及案例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3BBEA1F-4926-2973-B122-6924FDD1DF82}"/>
              </a:ext>
            </a:extLst>
          </p:cNvPr>
          <p:cNvGrpSpPr/>
          <p:nvPr/>
        </p:nvGrpSpPr>
        <p:grpSpPr>
          <a:xfrm>
            <a:off x="621198" y="1526538"/>
            <a:ext cx="7901603" cy="3207897"/>
            <a:chOff x="142143" y="982493"/>
            <a:chExt cx="9450506" cy="3836721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F29DBD9-B6AE-C4E1-FBFA-C3D8468DE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143" y="982496"/>
              <a:ext cx="2205852" cy="381965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E54D452A-FC38-1F81-8702-6AFE6F849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2849" y="982495"/>
              <a:ext cx="2106736" cy="3836719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DBA79EB6-DBDB-3324-A3B7-CEC4201B6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439" y="982493"/>
              <a:ext cx="2158978" cy="3790848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556573B-1D84-5B20-0AC0-5D993A41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8271" y="982494"/>
              <a:ext cx="2574378" cy="3836719"/>
            </a:xfrm>
            <a:prstGeom prst="rect">
              <a:avLst/>
            </a:prstGeom>
          </p:spPr>
        </p:pic>
      </p:grpSp>
      <p:pic>
        <p:nvPicPr>
          <p:cNvPr id="2050" name="Picture 2" descr="江醫師健康舖子/魚鋪子-醫生把關•逐批檢驗|追求零污染生鮮•保健食品">
            <a:extLst>
              <a:ext uri="{FF2B5EF4-FFF2-40B4-BE49-F238E27FC236}">
                <a16:creationId xmlns:a16="http://schemas.microsoft.com/office/drawing/2014/main" id="{E2A5B9A5-80EA-C2D7-4DDE-3C326C0A9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47" y="898537"/>
            <a:ext cx="962013" cy="962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E18EBA6-87D4-8135-6C17-7D20C0600866}"/>
              </a:ext>
            </a:extLst>
          </p:cNvPr>
          <p:cNvSpPr txBox="1"/>
          <p:nvPr/>
        </p:nvSpPr>
        <p:spPr>
          <a:xfrm>
            <a:off x="1543358" y="1006823"/>
            <a:ext cx="3820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江醫師健康魚鋪子，產品導購頁設計及廣告代操</a:t>
            </a:r>
          </a:p>
        </p:txBody>
      </p:sp>
    </p:spTree>
    <p:extLst>
      <p:ext uri="{BB962C8B-B14F-4D97-AF65-F5344CB8AC3E}">
        <p14:creationId xmlns:p14="http://schemas.microsoft.com/office/powerpoint/2010/main" val="11430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72B1A-54D3-B4FC-27BF-C08C7A1B2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B0EB836-77AA-93B1-A8DD-0261FDDB84C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3247" y="624115"/>
            <a:ext cx="3048996" cy="726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A7FCE5C-04AC-7C25-1893-E8A368772C3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507738" y="629351"/>
            <a:ext cx="3193015" cy="20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BAEBC84B-FB3B-AFD4-D37B-27915CE3B9D7}"/>
              </a:ext>
            </a:extLst>
          </p:cNvPr>
          <p:cNvSpPr txBox="1"/>
          <p:nvPr/>
        </p:nvSpPr>
        <p:spPr>
          <a:xfrm>
            <a:off x="3492243" y="475567"/>
            <a:ext cx="2015495" cy="311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合作客戶及案例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58EC51D-E9B4-2204-BAD3-0AAB820F91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0805"/>
          <a:stretch/>
        </p:blipFill>
        <p:spPr>
          <a:xfrm>
            <a:off x="443247" y="1322957"/>
            <a:ext cx="7220976" cy="3632021"/>
          </a:xfrm>
          <a:prstGeom prst="rect">
            <a:avLst/>
          </a:prstGeom>
        </p:spPr>
      </p:pic>
      <p:pic>
        <p:nvPicPr>
          <p:cNvPr id="3074" name="Picture 2" descr="homepage">
            <a:extLst>
              <a:ext uri="{FF2B5EF4-FFF2-40B4-BE49-F238E27FC236}">
                <a16:creationId xmlns:a16="http://schemas.microsoft.com/office/drawing/2014/main" id="{1B7926C9-6464-718D-18D4-7A3C07B74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47" y="886460"/>
            <a:ext cx="1427117" cy="3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DEAE3FF-D445-F32F-4393-6D8F078A3BD6}"/>
              </a:ext>
            </a:extLst>
          </p:cNvPr>
          <p:cNvSpPr txBox="1"/>
          <p:nvPr/>
        </p:nvSpPr>
        <p:spPr>
          <a:xfrm>
            <a:off x="1967745" y="924840"/>
            <a:ext cx="3781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網站整體</a:t>
            </a:r>
            <a:r>
              <a:rPr kumimoji="1" lang="en-US" altLang="zh-TW" dirty="0"/>
              <a:t>CIS</a:t>
            </a:r>
            <a:r>
              <a:rPr kumimoji="1" lang="zh-TW" altLang="en-US" dirty="0"/>
              <a:t>規劃及站內</a:t>
            </a:r>
            <a:r>
              <a:rPr kumimoji="1" lang="en-US" altLang="zh-TW" dirty="0"/>
              <a:t>banner</a:t>
            </a:r>
            <a:r>
              <a:rPr kumimoji="1" lang="zh-TW" altLang="en-US" dirty="0"/>
              <a:t>設計及廣告代操</a:t>
            </a:r>
          </a:p>
        </p:txBody>
      </p:sp>
    </p:spTree>
    <p:extLst>
      <p:ext uri="{BB962C8B-B14F-4D97-AF65-F5344CB8AC3E}">
        <p14:creationId xmlns:p14="http://schemas.microsoft.com/office/powerpoint/2010/main" val="12015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B041A-012A-6A0C-DE6C-59B680A5A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AF07003D-FC14-5366-3225-83B175FF39D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3247" y="624115"/>
            <a:ext cx="3048996" cy="726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D6C6B46-DF7F-B8B5-92E9-4560901019F1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507738" y="629351"/>
            <a:ext cx="3193015" cy="20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C8E2ACB4-9D36-4DEE-4525-02A0D4B67641}"/>
              </a:ext>
            </a:extLst>
          </p:cNvPr>
          <p:cNvSpPr txBox="1"/>
          <p:nvPr/>
        </p:nvSpPr>
        <p:spPr>
          <a:xfrm>
            <a:off x="3492243" y="475567"/>
            <a:ext cx="2015495" cy="311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合作客戶及案例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05BA54A-65D9-EF6F-6255-9325EC4B2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47" y="1373222"/>
            <a:ext cx="2852708" cy="345865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E27D8B3-9146-8965-68AE-73C15BA75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750" y="1373222"/>
            <a:ext cx="4969377" cy="348300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A9072F6-FFDC-F0EF-6825-C7161D9FC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59" y="840994"/>
            <a:ext cx="1324841" cy="42759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168E0B8-8145-68DB-8714-1BF6D887D9AA}"/>
              </a:ext>
            </a:extLst>
          </p:cNvPr>
          <p:cNvSpPr txBox="1"/>
          <p:nvPr/>
        </p:nvSpPr>
        <p:spPr>
          <a:xfrm>
            <a:off x="1967745" y="924840"/>
            <a:ext cx="50321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活動網站設計製作＋宣傳手冊整體設計及媒體採購＆廣告代操</a:t>
            </a:r>
          </a:p>
        </p:txBody>
      </p:sp>
    </p:spTree>
    <p:extLst>
      <p:ext uri="{BB962C8B-B14F-4D97-AF65-F5344CB8AC3E}">
        <p14:creationId xmlns:p14="http://schemas.microsoft.com/office/powerpoint/2010/main" val="9874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515258" y="624115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5436098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/>
          <p:cNvSpPr txBox="1"/>
          <p:nvPr/>
        </p:nvSpPr>
        <p:spPr>
          <a:xfrm>
            <a:off x="3564254" y="475567"/>
            <a:ext cx="2015495" cy="311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現況分析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37076" y="964738"/>
            <a:ext cx="7561823" cy="3766752"/>
            <a:chOff x="982640" y="1286614"/>
            <a:chExt cx="10081118" cy="5023499"/>
          </a:xfrm>
        </p:grpSpPr>
        <p:sp>
          <p:nvSpPr>
            <p:cNvPr id="9" name="圆角矩形 8"/>
            <p:cNvSpPr/>
            <p:nvPr/>
          </p:nvSpPr>
          <p:spPr>
            <a:xfrm rot="16200000">
              <a:off x="3563539" y="-1190106"/>
              <a:ext cx="5023499" cy="9976939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8100000" scaled="0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16200000">
              <a:off x="3788070" y="-980490"/>
              <a:ext cx="4628185" cy="955771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982640" y="1596963"/>
              <a:ext cx="751226" cy="4402810"/>
              <a:chOff x="982640" y="1596963"/>
              <a:chExt cx="751226" cy="4402810"/>
            </a:xfrm>
          </p:grpSpPr>
          <p:grpSp>
            <p:nvGrpSpPr>
              <p:cNvPr id="12" name="组合 11"/>
              <p:cNvGrpSpPr/>
              <p:nvPr/>
            </p:nvGrpSpPr>
            <p:grpSpPr>
              <a:xfrm rot="16200000">
                <a:off x="-615716" y="3650191"/>
                <a:ext cx="4402810" cy="296354"/>
                <a:chOff x="2149635" y="1165383"/>
                <a:chExt cx="3485831" cy="234634"/>
              </a:xfrm>
            </p:grpSpPr>
            <p:grpSp>
              <p:nvGrpSpPr>
                <p:cNvPr id="43" name="组合 42"/>
                <p:cNvGrpSpPr/>
                <p:nvPr/>
              </p:nvGrpSpPr>
              <p:grpSpPr>
                <a:xfrm>
                  <a:off x="2149635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椭圆 71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2510880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9" name="椭圆 68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0" name="椭圆 69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2872124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7" name="椭圆 66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椭圆 67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3233369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5" name="椭圆 64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" name="椭圆 65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3594615" y="1165383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3" name="椭圆 62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" name="椭圆 63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8" name="组合 47"/>
                <p:cNvGrpSpPr/>
                <p:nvPr/>
              </p:nvGrpSpPr>
              <p:grpSpPr>
                <a:xfrm>
                  <a:off x="3955858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1" name="椭圆 60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椭圆 61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9" name="组合 48"/>
                <p:cNvGrpSpPr/>
                <p:nvPr/>
              </p:nvGrpSpPr>
              <p:grpSpPr>
                <a:xfrm>
                  <a:off x="4317103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9" name="椭圆 58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0" name="椭圆 59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0" name="组合 49"/>
                <p:cNvGrpSpPr/>
                <p:nvPr/>
              </p:nvGrpSpPr>
              <p:grpSpPr>
                <a:xfrm>
                  <a:off x="4678347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7" name="椭圆 56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" name="椭圆 57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1" name="组合 50"/>
                <p:cNvGrpSpPr/>
                <p:nvPr/>
              </p:nvGrpSpPr>
              <p:grpSpPr>
                <a:xfrm>
                  <a:off x="5039590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5" name="椭圆 54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" name="椭圆 55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5400834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3" name="椭圆 52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" name="椭圆 53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5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3" name="组合 12"/>
              <p:cNvGrpSpPr/>
              <p:nvPr/>
            </p:nvGrpSpPr>
            <p:grpSpPr>
              <a:xfrm rot="16200000">
                <a:off x="1229146" y="5557333"/>
                <a:ext cx="119575" cy="612586"/>
                <a:chOff x="2244455" y="772894"/>
                <a:chExt cx="94658" cy="485003"/>
              </a:xfrm>
            </p:grpSpPr>
            <p:sp>
              <p:nvSpPr>
                <p:cNvPr id="41" name="圆角矩形 40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圆角矩形 41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 rot="16200000">
                <a:off x="1229146" y="5099277"/>
                <a:ext cx="119575" cy="612586"/>
                <a:chOff x="2244455" y="772894"/>
                <a:chExt cx="94658" cy="485003"/>
              </a:xfrm>
            </p:grpSpPr>
            <p:sp>
              <p:nvSpPr>
                <p:cNvPr id="39" name="圆角矩形 38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圆角矩形 39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 rot="16200000">
                <a:off x="1229146" y="4641222"/>
                <a:ext cx="119575" cy="612586"/>
                <a:chOff x="2244455" y="772894"/>
                <a:chExt cx="94658" cy="485003"/>
              </a:xfrm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圆角矩形 37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 rot="16200000">
                <a:off x="1229146" y="4183167"/>
                <a:ext cx="119575" cy="612586"/>
                <a:chOff x="2244455" y="772894"/>
                <a:chExt cx="94658" cy="485003"/>
              </a:xfrm>
            </p:grpSpPr>
            <p:sp>
              <p:nvSpPr>
                <p:cNvPr id="35" name="圆角矩形 34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圆角矩形 35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rot="16200000">
                <a:off x="1229146" y="3725113"/>
                <a:ext cx="119575" cy="612586"/>
                <a:chOff x="2244455" y="772894"/>
                <a:chExt cx="94658" cy="485003"/>
              </a:xfrm>
            </p:grpSpPr>
            <p:sp>
              <p:nvSpPr>
                <p:cNvPr id="33" name="圆角矩形 32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圆角矩形 33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 rot="16200000">
                <a:off x="1229146" y="3267055"/>
                <a:ext cx="119575" cy="612586"/>
                <a:chOff x="2244455" y="772894"/>
                <a:chExt cx="94658" cy="485003"/>
              </a:xfrm>
            </p:grpSpPr>
            <p:sp>
              <p:nvSpPr>
                <p:cNvPr id="31" name="圆角矩形 30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圆角矩形 31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 rot="16200000">
                <a:off x="1229145" y="2808999"/>
                <a:ext cx="119575" cy="612586"/>
                <a:chOff x="2244455" y="772894"/>
                <a:chExt cx="94658" cy="485003"/>
              </a:xfrm>
            </p:grpSpPr>
            <p:sp>
              <p:nvSpPr>
                <p:cNvPr id="29" name="圆角矩形 28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圆角矩形 29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 rot="16200000">
                <a:off x="1229146" y="2350946"/>
                <a:ext cx="119575" cy="612586"/>
                <a:chOff x="2244455" y="772894"/>
                <a:chExt cx="94658" cy="485003"/>
              </a:xfrm>
            </p:grpSpPr>
            <p:sp>
              <p:nvSpPr>
                <p:cNvPr id="27" name="圆角矩形 26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圆角矩形 27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 rot="16200000">
                <a:off x="1229146" y="1892893"/>
                <a:ext cx="119575" cy="612586"/>
                <a:chOff x="2244455" y="772894"/>
                <a:chExt cx="94658" cy="485003"/>
              </a:xfrm>
            </p:grpSpPr>
            <p:sp>
              <p:nvSpPr>
                <p:cNvPr id="25" name="圆角矩形 24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圆角矩形 25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16200000">
                <a:off x="1229146" y="1434840"/>
                <a:ext cx="119575" cy="612586"/>
                <a:chOff x="2244455" y="772894"/>
                <a:chExt cx="94658" cy="485003"/>
              </a:xfrm>
            </p:grpSpPr>
            <p:sp>
              <p:nvSpPr>
                <p:cNvPr id="23" name="圆角矩形 22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圆角矩形 23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cxnSp>
        <p:nvCxnSpPr>
          <p:cNvPr id="73" name="直接连接符 72"/>
          <p:cNvCxnSpPr/>
          <p:nvPr/>
        </p:nvCxnSpPr>
        <p:spPr>
          <a:xfrm>
            <a:off x="3761804" y="1112948"/>
            <a:ext cx="0" cy="347033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/>
          <p:cNvGrpSpPr/>
          <p:nvPr/>
        </p:nvGrpSpPr>
        <p:grpSpPr>
          <a:xfrm>
            <a:off x="7866795" y="1112948"/>
            <a:ext cx="142894" cy="3470336"/>
            <a:chOff x="10487694" y="1484274"/>
            <a:chExt cx="190500" cy="4628185"/>
          </a:xfrm>
        </p:grpSpPr>
        <p:sp>
          <p:nvSpPr>
            <p:cNvPr id="75" name="矩形 74"/>
            <p:cNvSpPr/>
            <p:nvPr/>
          </p:nvSpPr>
          <p:spPr>
            <a:xfrm>
              <a:off x="10487694" y="1484274"/>
              <a:ext cx="190500" cy="888448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0487694" y="2372720"/>
              <a:ext cx="190500" cy="944033"/>
            </a:xfrm>
            <a:prstGeom prst="rect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10487694" y="3314688"/>
              <a:ext cx="190500" cy="945150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10487694" y="4258721"/>
              <a:ext cx="190500" cy="944033"/>
            </a:xfrm>
            <a:prstGeom prst="rect">
              <a:avLst/>
            </a:pr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0487694" y="5202754"/>
              <a:ext cx="190500" cy="909705"/>
            </a:xfrm>
            <a:prstGeom prst="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sp>
        <p:nvSpPr>
          <p:cNvPr id="82" name="文本框 194"/>
          <p:cNvSpPr txBox="1"/>
          <p:nvPr/>
        </p:nvSpPr>
        <p:spPr>
          <a:xfrm>
            <a:off x="3978410" y="1361871"/>
            <a:ext cx="3148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1AC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ＨＡＮＧＯ品牌力</a:t>
            </a:r>
          </a:p>
        </p:txBody>
      </p:sp>
      <p:cxnSp>
        <p:nvCxnSpPr>
          <p:cNvPr id="83" name="直接连接符 82"/>
          <p:cNvCxnSpPr/>
          <p:nvPr/>
        </p:nvCxnSpPr>
        <p:spPr>
          <a:xfrm>
            <a:off x="4048333" y="1815841"/>
            <a:ext cx="2862691" cy="0"/>
          </a:xfrm>
          <a:prstGeom prst="line">
            <a:avLst/>
          </a:prstGeom>
          <a:ln w="19050">
            <a:solidFill>
              <a:srgbClr val="01AC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107"/>
          <p:cNvSpPr txBox="1"/>
          <p:nvPr/>
        </p:nvSpPr>
        <p:spPr>
          <a:xfrm>
            <a:off x="4015145" y="1900087"/>
            <a:ext cx="3579319" cy="253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網站產品</a:t>
            </a:r>
            <a:r>
              <a:rPr lang="en-US" altLang="zh-TW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zh-TW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品牌的討論度偏低</a:t>
            </a:r>
            <a:endParaRPr lang="en-US" altLang="zh-TW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Google</a:t>
            </a: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搜尋</a:t>
            </a: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HANGO</a:t>
            </a: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有搜到一個網站，倘若搜尋韓妝批發，只搜到</a:t>
            </a: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FB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整合一個網站優化以上相關資訊並作為品牌的主要入口</a:t>
            </a:r>
            <a:endParaRPr lang="en-US" altLang="zh-CN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 descr="可能是文字的圖像">
            <a:extLst>
              <a:ext uri="{FF2B5EF4-FFF2-40B4-BE49-F238E27FC236}">
                <a16:creationId xmlns:a16="http://schemas.microsoft.com/office/drawing/2014/main" id="{296DFAF5-0BC6-93C9-CAE5-CA246684B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38" b="95939" l="1523" r="96616">
                        <a14:foregroundMark x1="18274" y1="18443" x2="53130" y2="14213"/>
                        <a14:foregroundMark x1="53130" y1="10491" x2="75804" y2="18613"/>
                        <a14:foregroundMark x1="75804" y1="18613" x2="76481" y2="20474"/>
                        <a14:foregroundMark x1="81726" y1="30626" x2="92386" y2="51777"/>
                        <a14:foregroundMark x1="92386" y1="51777" x2="89679" y2="75296"/>
                        <a14:foregroundMark x1="89679" y1="75296" x2="68359" y2="92724"/>
                        <a14:foregroundMark x1="68359" y1="92724" x2="44332" y2="95601"/>
                        <a14:foregroundMark x1="44332" y1="95601" x2="21658" y2="83926"/>
                        <a14:foregroundMark x1="21658" y1="83926" x2="7276" y2="59898"/>
                        <a14:foregroundMark x1="7276" y1="59898" x2="8968" y2="36041"/>
                        <a14:foregroundMark x1="8968" y1="36041" x2="11844" y2="31641"/>
                        <a14:foregroundMark x1="36717" y1="94585" x2="62775" y2="93232"/>
                        <a14:foregroundMark x1="62775" y1="93232" x2="70558" y2="86125"/>
                        <a14:foregroundMark x1="1861" y1="39086" x2="3892" y2="59052"/>
                        <a14:foregroundMark x1="33672" y1="8291" x2="57360" y2="3046"/>
                        <a14:foregroundMark x1="57360" y1="3046" x2="78849" y2="14721"/>
                        <a14:foregroundMark x1="78849" y1="14721" x2="91371" y2="35533"/>
                        <a14:foregroundMark x1="91371" y1="35533" x2="93739" y2="59898"/>
                        <a14:foregroundMark x1="93739" y1="59898" x2="92386" y2="65990"/>
                        <a14:foregroundMark x1="95601" y1="49069" x2="96616" y2="58037"/>
                        <a14:foregroundMark x1="43655" y1="6261" x2="54822" y2="6261"/>
                        <a14:foregroundMark x1="39425" y1="90863" x2="60068" y2="96108"/>
                        <a14:foregroundMark x1="38409" y1="5753" x2="48900" y2="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55" y="1785813"/>
            <a:ext cx="2011519" cy="20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FAD9F-0C25-44EC-B074-467DA8869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E07EBF8-3F73-DF79-4785-3596B911B00A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3247" y="624115"/>
            <a:ext cx="3048996" cy="726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08937B2-1EE3-13C7-46CC-2FB8F7FF0513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507738" y="629351"/>
            <a:ext cx="3193015" cy="20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346701EB-F11A-1F80-AA7B-FA9FBE56EF88}"/>
              </a:ext>
            </a:extLst>
          </p:cNvPr>
          <p:cNvSpPr txBox="1"/>
          <p:nvPr/>
        </p:nvSpPr>
        <p:spPr>
          <a:xfrm>
            <a:off x="3492243" y="475567"/>
            <a:ext cx="2015495" cy="311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合作客戶及案例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CFE438D-30A1-B153-DA4A-76DE5C678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05" y="1366344"/>
            <a:ext cx="3223727" cy="333252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3BDDAF0-F1F4-548A-59BE-0D2551E40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647" y="1365955"/>
            <a:ext cx="3863452" cy="3378685"/>
          </a:xfrm>
          <a:prstGeom prst="rect">
            <a:avLst/>
          </a:prstGeom>
        </p:spPr>
      </p:pic>
      <p:pic>
        <p:nvPicPr>
          <p:cNvPr id="5122" name="Picture 2" descr="Asus Logo, symbol, meaning, history, PNG, brand">
            <a:extLst>
              <a:ext uri="{FF2B5EF4-FFF2-40B4-BE49-F238E27FC236}">
                <a16:creationId xmlns:a16="http://schemas.microsoft.com/office/drawing/2014/main" id="{7A549C52-E9CF-8F57-9E02-AC533BC34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47" y="735927"/>
            <a:ext cx="1252549" cy="70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C5B3B15-E5FC-2984-7789-D6EE027D63CE}"/>
              </a:ext>
            </a:extLst>
          </p:cNvPr>
          <p:cNvSpPr txBox="1"/>
          <p:nvPr/>
        </p:nvSpPr>
        <p:spPr>
          <a:xfrm>
            <a:off x="1783573" y="935739"/>
            <a:ext cx="1915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活動網站設計規劃製作</a:t>
            </a:r>
          </a:p>
        </p:txBody>
      </p:sp>
    </p:spTree>
    <p:extLst>
      <p:ext uri="{BB962C8B-B14F-4D97-AF65-F5344CB8AC3E}">
        <p14:creationId xmlns:p14="http://schemas.microsoft.com/office/powerpoint/2010/main" val="42595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EEB77-75BB-66B5-E568-9B9807D69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63A67AD-46F6-FE23-EEDA-86A4BFC61AE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3247" y="624115"/>
            <a:ext cx="3048996" cy="726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842AD35-1378-4395-A2C9-77D7A86BA175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507738" y="629351"/>
            <a:ext cx="3193015" cy="20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BFBC4E6D-8781-76E3-2311-D1E6E726A090}"/>
              </a:ext>
            </a:extLst>
          </p:cNvPr>
          <p:cNvSpPr txBox="1"/>
          <p:nvPr/>
        </p:nvSpPr>
        <p:spPr>
          <a:xfrm>
            <a:off x="3492243" y="475567"/>
            <a:ext cx="2015495" cy="311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合作客戶及案例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6E01E7F-FFE6-F58C-1DBC-3DA199600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12" y="1042945"/>
            <a:ext cx="4613350" cy="379298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96A3948-4C0E-282E-E6E0-48C7C8EE11A4}"/>
              </a:ext>
            </a:extLst>
          </p:cNvPr>
          <p:cNvSpPr txBox="1"/>
          <p:nvPr/>
        </p:nvSpPr>
        <p:spPr>
          <a:xfrm>
            <a:off x="5507738" y="1042945"/>
            <a:ext cx="31930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長榮航空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台北起跑 飛向世界</a:t>
            </a:r>
            <a:endParaRPr lang="en-US" altLang="zh-TW" dirty="0"/>
          </a:p>
          <a:p>
            <a:r>
              <a:rPr lang="zh-TW" altLang="en-US" dirty="0">
                <a:hlinkClick r:id="rId3"/>
              </a:rPr>
              <a:t>https://www.promotions.com.tw/evaairrun_tw/</a:t>
            </a:r>
            <a:endParaRPr lang="en-US" altLang="zh-TW" dirty="0"/>
          </a:p>
          <a:p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活動網站製作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各景點手繪</a:t>
            </a:r>
          </a:p>
        </p:txBody>
      </p:sp>
    </p:spTree>
    <p:extLst>
      <p:ext uri="{BB962C8B-B14F-4D97-AF65-F5344CB8AC3E}">
        <p14:creationId xmlns:p14="http://schemas.microsoft.com/office/powerpoint/2010/main" val="283285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1243F-E120-364D-136C-77A76296A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0A4EE3F-D623-D908-5F35-1469E396E16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3247" y="624115"/>
            <a:ext cx="3048996" cy="726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2D4343D-B127-2303-14D5-43CBB0435F8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507738" y="629351"/>
            <a:ext cx="3193015" cy="20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200C41FF-26A5-DEB6-2765-3969E348D0AF}"/>
              </a:ext>
            </a:extLst>
          </p:cNvPr>
          <p:cNvSpPr txBox="1"/>
          <p:nvPr/>
        </p:nvSpPr>
        <p:spPr>
          <a:xfrm>
            <a:off x="3492243" y="475567"/>
            <a:ext cx="2015495" cy="311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合作客戶及案例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D50C212-749A-7EE0-5A24-036BA2A638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6"/>
          <a:stretch/>
        </p:blipFill>
        <p:spPr>
          <a:xfrm>
            <a:off x="523701" y="1042945"/>
            <a:ext cx="5278580" cy="370179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DD74E68-443E-1FAF-2827-23C9D4D65CDB}"/>
              </a:ext>
            </a:extLst>
          </p:cNvPr>
          <p:cNvSpPr txBox="1"/>
          <p:nvPr/>
        </p:nvSpPr>
        <p:spPr>
          <a:xfrm>
            <a:off x="5976851" y="1042945"/>
            <a:ext cx="272390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虎航航空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開春優惠活動網頁</a:t>
            </a:r>
            <a:endParaRPr lang="en-US" altLang="zh-TW" dirty="0"/>
          </a:p>
          <a:p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活動網站製作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廣告代操</a:t>
            </a:r>
          </a:p>
        </p:txBody>
      </p:sp>
    </p:spTree>
    <p:extLst>
      <p:ext uri="{BB962C8B-B14F-4D97-AF65-F5344CB8AC3E}">
        <p14:creationId xmlns:p14="http://schemas.microsoft.com/office/powerpoint/2010/main" val="3576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F6576-51A7-D7DC-8724-79A5AD3FB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24C233C-7F39-E8D5-E5C9-79F3B0DE5E8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3247" y="624115"/>
            <a:ext cx="3048996" cy="726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F4FCEC6-79F8-10FB-3267-FAE567B3F23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507738" y="629351"/>
            <a:ext cx="3193015" cy="20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A36DF5A1-800E-E3BC-84E7-F14AEBB62B93}"/>
              </a:ext>
            </a:extLst>
          </p:cNvPr>
          <p:cNvSpPr txBox="1"/>
          <p:nvPr/>
        </p:nvSpPr>
        <p:spPr>
          <a:xfrm>
            <a:off x="3492243" y="475567"/>
            <a:ext cx="2015495" cy="311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合作客戶及案例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0B3FDD3-B17A-1CE9-DFF5-7A13B298A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47" y="1042945"/>
            <a:ext cx="5798127" cy="365047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98D7E16-8365-042D-DF36-45B48BA6B12E}"/>
              </a:ext>
            </a:extLst>
          </p:cNvPr>
          <p:cNvSpPr txBox="1"/>
          <p:nvPr/>
        </p:nvSpPr>
        <p:spPr>
          <a:xfrm>
            <a:off x="6420098" y="1042945"/>
            <a:ext cx="272390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虎航航空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碰然新冬玩起來</a:t>
            </a:r>
            <a:endParaRPr lang="en-US" altLang="zh-TW" dirty="0"/>
          </a:p>
          <a:p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活動網站製作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廣告代操</a:t>
            </a:r>
          </a:p>
        </p:txBody>
      </p:sp>
    </p:spTree>
    <p:extLst>
      <p:ext uri="{BB962C8B-B14F-4D97-AF65-F5344CB8AC3E}">
        <p14:creationId xmlns:p14="http://schemas.microsoft.com/office/powerpoint/2010/main" val="28898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CF244-5D11-06F1-37DF-582DCAD40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ABB28C3-3BB1-75D7-557F-3669F99F93B8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3247" y="624115"/>
            <a:ext cx="3048996" cy="726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3608E8-3258-E99E-6147-9CE8257367DE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507738" y="629351"/>
            <a:ext cx="3193015" cy="202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5920CE7B-50A1-A850-3575-0D49412F1D23}"/>
              </a:ext>
            </a:extLst>
          </p:cNvPr>
          <p:cNvSpPr txBox="1"/>
          <p:nvPr/>
        </p:nvSpPr>
        <p:spPr>
          <a:xfrm>
            <a:off x="3492243" y="475567"/>
            <a:ext cx="2015495" cy="311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合作客戶及案例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6F1418-B7DA-59E7-7B5E-5CBCB6C6D1FF}"/>
              </a:ext>
            </a:extLst>
          </p:cNvPr>
          <p:cNvSpPr txBox="1"/>
          <p:nvPr/>
        </p:nvSpPr>
        <p:spPr>
          <a:xfrm>
            <a:off x="7065818" y="1042945"/>
            <a:ext cx="207818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華航航空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日本之王</a:t>
            </a:r>
            <a:endParaRPr lang="en-US" altLang="zh-TW" dirty="0"/>
          </a:p>
          <a:p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活動網站製作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廣告代操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CF857BA-004F-4CFF-9744-4C7728127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056293"/>
            <a:ext cx="6343866" cy="391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" y="0"/>
            <a:ext cx="9135197" cy="5143500"/>
          </a:xfrm>
          <a:prstGeom prst="rect">
            <a:avLst/>
          </a:prstGeom>
        </p:spPr>
      </p:pic>
      <p:sp>
        <p:nvSpPr>
          <p:cNvPr id="2" name="TextBox 187"/>
          <p:cNvSpPr txBox="1"/>
          <p:nvPr/>
        </p:nvSpPr>
        <p:spPr>
          <a:xfrm>
            <a:off x="363220" y="2462439"/>
            <a:ext cx="3661410" cy="70786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THANK YOU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TextBox 7"/>
          <p:cNvSpPr>
            <a:spLocks noChangeArrowheads="1"/>
          </p:cNvSpPr>
          <p:nvPr/>
        </p:nvSpPr>
        <p:spPr bwMode="auto">
          <a:xfrm>
            <a:off x="507365" y="3102008"/>
            <a:ext cx="358203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rPr>
              <a:t>WEB / KOC / KOL /  WEB NEWS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2D6AA1D-77DE-6C68-C7ED-A300CB7D7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803" y="0"/>
            <a:ext cx="5850178" cy="5165272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C904E88F-B619-B05D-076B-E61016ED21F0}"/>
              </a:ext>
            </a:extLst>
          </p:cNvPr>
          <p:cNvGrpSpPr/>
          <p:nvPr/>
        </p:nvGrpSpPr>
        <p:grpSpPr>
          <a:xfrm>
            <a:off x="6818177" y="4588025"/>
            <a:ext cx="1780136" cy="309997"/>
            <a:chOff x="477138" y="2305772"/>
            <a:chExt cx="1780136" cy="309997"/>
          </a:xfrm>
        </p:grpSpPr>
        <p:grpSp>
          <p:nvGrpSpPr>
            <p:cNvPr id="7" name="组合 68">
              <a:extLst>
                <a:ext uri="{FF2B5EF4-FFF2-40B4-BE49-F238E27FC236}">
                  <a16:creationId xmlns:a16="http://schemas.microsoft.com/office/drawing/2014/main" id="{EAD21AE7-ADF3-5DEB-18C5-2D8CABCA38C1}"/>
                </a:ext>
              </a:extLst>
            </p:cNvPr>
            <p:cNvGrpSpPr/>
            <p:nvPr/>
          </p:nvGrpSpPr>
          <p:grpSpPr>
            <a:xfrm>
              <a:off x="477138" y="2305772"/>
              <a:ext cx="343701" cy="309997"/>
              <a:chOff x="4634991" y="2138335"/>
              <a:chExt cx="428348" cy="386204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DDB281AE-8B1F-2CA4-F5EF-7E3BA6645277}"/>
                  </a:ext>
                </a:extLst>
              </p:cNvPr>
              <p:cNvSpPr/>
              <p:nvPr/>
            </p:nvSpPr>
            <p:spPr bwMode="auto">
              <a:xfrm>
                <a:off x="4634991" y="2138335"/>
                <a:ext cx="428348" cy="38620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 lim="800000"/>
              </a:ln>
            </p:spPr>
            <p:txBody>
              <a:bodyPr vert="horz" wrap="square" lIns="68564" tIns="34282" rIns="68564" bIns="34282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KSO_Shape">
                <a:extLst>
                  <a:ext uri="{FF2B5EF4-FFF2-40B4-BE49-F238E27FC236}">
                    <a16:creationId xmlns:a16="http://schemas.microsoft.com/office/drawing/2014/main" id="{81AE3351-B733-2A61-44D3-F466099FA0E1}"/>
                  </a:ext>
                </a:extLst>
              </p:cNvPr>
              <p:cNvSpPr/>
              <p:nvPr/>
            </p:nvSpPr>
            <p:spPr bwMode="auto">
              <a:xfrm>
                <a:off x="4711293" y="2236765"/>
                <a:ext cx="275742" cy="189342"/>
              </a:xfrm>
              <a:custGeom>
                <a:avLst/>
                <a:gdLst>
                  <a:gd name="T0" fmla="*/ 2147483646 w 112"/>
                  <a:gd name="T1" fmla="*/ 2147483646 h 77"/>
                  <a:gd name="T2" fmla="*/ 2147483646 w 112"/>
                  <a:gd name="T3" fmla="*/ 2147483646 h 77"/>
                  <a:gd name="T4" fmla="*/ 2147483646 w 112"/>
                  <a:gd name="T5" fmla="*/ 2147483646 h 77"/>
                  <a:gd name="T6" fmla="*/ 2147483646 w 112"/>
                  <a:gd name="T7" fmla="*/ 2147483646 h 77"/>
                  <a:gd name="T8" fmla="*/ 2147483646 w 112"/>
                  <a:gd name="T9" fmla="*/ 2147483646 h 77"/>
                  <a:gd name="T10" fmla="*/ 0 w 112"/>
                  <a:gd name="T11" fmla="*/ 2147483646 h 77"/>
                  <a:gd name="T12" fmla="*/ 2147483646 w 112"/>
                  <a:gd name="T13" fmla="*/ 2147483646 h 77"/>
                  <a:gd name="T14" fmla="*/ 2147483646 w 112"/>
                  <a:gd name="T15" fmla="*/ 2147483646 h 77"/>
                  <a:gd name="T16" fmla="*/ 2147483646 w 112"/>
                  <a:gd name="T17" fmla="*/ 2147483646 h 77"/>
                  <a:gd name="T18" fmla="*/ 2147483646 w 112"/>
                  <a:gd name="T19" fmla="*/ 2147483646 h 77"/>
                  <a:gd name="T20" fmla="*/ 2147483646 w 112"/>
                  <a:gd name="T21" fmla="*/ 2147483646 h 77"/>
                  <a:gd name="T22" fmla="*/ 2147483646 w 112"/>
                  <a:gd name="T23" fmla="*/ 2147483646 h 77"/>
                  <a:gd name="T24" fmla="*/ 2147483646 w 112"/>
                  <a:gd name="T25" fmla="*/ 2147483646 h 77"/>
                  <a:gd name="T26" fmla="*/ 2147483646 w 112"/>
                  <a:gd name="T27" fmla="*/ 2147483646 h 77"/>
                  <a:gd name="T28" fmla="*/ 2147483646 w 112"/>
                  <a:gd name="T29" fmla="*/ 2147483646 h 77"/>
                  <a:gd name="T30" fmla="*/ 2147483646 w 112"/>
                  <a:gd name="T31" fmla="*/ 2147483646 h 77"/>
                  <a:gd name="T32" fmla="*/ 2147483646 w 112"/>
                  <a:gd name="T33" fmla="*/ 2147483646 h 77"/>
                  <a:gd name="T34" fmla="*/ 2147483646 w 112"/>
                  <a:gd name="T35" fmla="*/ 2147483646 h 77"/>
                  <a:gd name="T36" fmla="*/ 2147483646 w 112"/>
                  <a:gd name="T37" fmla="*/ 2147483646 h 77"/>
                  <a:gd name="T38" fmla="*/ 2147483646 w 112"/>
                  <a:gd name="T39" fmla="*/ 2147483646 h 77"/>
                  <a:gd name="T40" fmla="*/ 2147483646 w 112"/>
                  <a:gd name="T41" fmla="*/ 2147483646 h 77"/>
                  <a:gd name="T42" fmla="*/ 2147483646 w 112"/>
                  <a:gd name="T43" fmla="*/ 2147483646 h 77"/>
                  <a:gd name="T44" fmla="*/ 2147483646 w 112"/>
                  <a:gd name="T45" fmla="*/ 2147483646 h 77"/>
                  <a:gd name="T46" fmla="*/ 2147483646 w 112"/>
                  <a:gd name="T47" fmla="*/ 2147483646 h 77"/>
                  <a:gd name="T48" fmla="*/ 2147483646 w 112"/>
                  <a:gd name="T49" fmla="*/ 2147483646 h 77"/>
                  <a:gd name="T50" fmla="*/ 2147483646 w 112"/>
                  <a:gd name="T51" fmla="*/ 2147483646 h 77"/>
                  <a:gd name="T52" fmla="*/ 2147483646 w 112"/>
                  <a:gd name="T53" fmla="*/ 2147483646 h 77"/>
                  <a:gd name="T54" fmla="*/ 2147483646 w 112"/>
                  <a:gd name="T55" fmla="*/ 2147483646 h 77"/>
                  <a:gd name="T56" fmla="*/ 2147483646 w 112"/>
                  <a:gd name="T57" fmla="*/ 2147483646 h 77"/>
                  <a:gd name="T58" fmla="*/ 2147483646 w 112"/>
                  <a:gd name="T59" fmla="*/ 2147483646 h 77"/>
                  <a:gd name="T60" fmla="*/ 2147483646 w 112"/>
                  <a:gd name="T61" fmla="*/ 2147483646 h 77"/>
                  <a:gd name="T62" fmla="*/ 2147483646 w 112"/>
                  <a:gd name="T63" fmla="*/ 2147483646 h 77"/>
                  <a:gd name="T64" fmla="*/ 2147483646 w 112"/>
                  <a:gd name="T65" fmla="*/ 2147483646 h 77"/>
                  <a:gd name="T66" fmla="*/ 2147483646 w 112"/>
                  <a:gd name="T67" fmla="*/ 2147483646 h 77"/>
                  <a:gd name="T68" fmla="*/ 2147483646 w 112"/>
                  <a:gd name="T69" fmla="*/ 2147483646 h 77"/>
                  <a:gd name="T70" fmla="*/ 2147483646 w 112"/>
                  <a:gd name="T71" fmla="*/ 2147483646 h 77"/>
                  <a:gd name="T72" fmla="*/ 2147483646 w 112"/>
                  <a:gd name="T73" fmla="*/ 2147483646 h 77"/>
                  <a:gd name="T74" fmla="*/ 2147483646 w 112"/>
                  <a:gd name="T75" fmla="*/ 2147483646 h 77"/>
                  <a:gd name="T76" fmla="*/ 2147483646 w 112"/>
                  <a:gd name="T77" fmla="*/ 2147483646 h 77"/>
                  <a:gd name="T78" fmla="*/ 2147483646 w 112"/>
                  <a:gd name="T79" fmla="*/ 2147483646 h 77"/>
                  <a:gd name="T80" fmla="*/ 2147483646 w 112"/>
                  <a:gd name="T81" fmla="*/ 2147483646 h 77"/>
                  <a:gd name="T82" fmla="*/ 2147483646 w 112"/>
                  <a:gd name="T83" fmla="*/ 2147483646 h 77"/>
                  <a:gd name="T84" fmla="*/ 2147483646 w 112"/>
                  <a:gd name="T85" fmla="*/ 2147483646 h 77"/>
                  <a:gd name="T86" fmla="*/ 2147483646 w 112"/>
                  <a:gd name="T87" fmla="*/ 2147483646 h 7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12" h="77">
                    <a:moveTo>
                      <a:pt x="56" y="0"/>
                    </a:moveTo>
                    <a:cubicBezTo>
                      <a:pt x="62" y="0"/>
                      <a:pt x="66" y="4"/>
                      <a:pt x="66" y="10"/>
                    </a:cubicBezTo>
                    <a:cubicBezTo>
                      <a:pt x="66" y="15"/>
                      <a:pt x="62" y="20"/>
                      <a:pt x="56" y="20"/>
                    </a:cubicBezTo>
                    <a:cubicBezTo>
                      <a:pt x="51" y="20"/>
                      <a:pt x="46" y="15"/>
                      <a:pt x="46" y="10"/>
                    </a:cubicBezTo>
                    <a:cubicBezTo>
                      <a:pt x="46" y="4"/>
                      <a:pt x="51" y="0"/>
                      <a:pt x="56" y="0"/>
                    </a:cubicBezTo>
                    <a:close/>
                    <a:moveTo>
                      <a:pt x="15" y="49"/>
                    </a:moveTo>
                    <a:cubicBezTo>
                      <a:pt x="15" y="66"/>
                      <a:pt x="15" y="66"/>
                      <a:pt x="15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1"/>
                      <a:pt x="1" y="29"/>
                      <a:pt x="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0" y="15"/>
                    </a:moveTo>
                    <a:cubicBezTo>
                      <a:pt x="13" y="15"/>
                      <a:pt x="16" y="18"/>
                      <a:pt x="16" y="22"/>
                    </a:cubicBezTo>
                    <a:cubicBezTo>
                      <a:pt x="16" y="23"/>
                      <a:pt x="16" y="24"/>
                      <a:pt x="15" y="25"/>
                    </a:cubicBezTo>
                    <a:cubicBezTo>
                      <a:pt x="15" y="26"/>
                      <a:pt x="15" y="26"/>
                      <a:pt x="14" y="26"/>
                    </a:cubicBezTo>
                    <a:cubicBezTo>
                      <a:pt x="13" y="27"/>
                      <a:pt x="12" y="28"/>
                      <a:pt x="10" y="28"/>
                    </a:cubicBezTo>
                    <a:cubicBezTo>
                      <a:pt x="6" y="28"/>
                      <a:pt x="3" y="25"/>
                      <a:pt x="3" y="22"/>
                    </a:cubicBezTo>
                    <a:cubicBezTo>
                      <a:pt x="3" y="18"/>
                      <a:pt x="6" y="15"/>
                      <a:pt x="10" y="15"/>
                    </a:cubicBezTo>
                    <a:close/>
                    <a:moveTo>
                      <a:pt x="96" y="49"/>
                    </a:moveTo>
                    <a:cubicBezTo>
                      <a:pt x="96" y="66"/>
                      <a:pt x="96" y="66"/>
                      <a:pt x="96" y="66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2" y="66"/>
                      <a:pt x="102" y="66"/>
                      <a:pt x="102" y="66"/>
                    </a:cubicBezTo>
                    <a:cubicBezTo>
                      <a:pt x="107" y="66"/>
                      <a:pt x="107" y="66"/>
                      <a:pt x="107" y="66"/>
                    </a:cubicBezTo>
                    <a:cubicBezTo>
                      <a:pt x="107" y="49"/>
                      <a:pt x="107" y="49"/>
                      <a:pt x="107" y="49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12" y="46"/>
                      <a:pt x="112" y="46"/>
                      <a:pt x="112" y="46"/>
                    </a:cubicBezTo>
                    <a:cubicBezTo>
                      <a:pt x="112" y="33"/>
                      <a:pt x="112" y="33"/>
                      <a:pt x="112" y="33"/>
                    </a:cubicBezTo>
                    <a:cubicBezTo>
                      <a:pt x="112" y="31"/>
                      <a:pt x="110" y="29"/>
                      <a:pt x="107" y="29"/>
                    </a:cubicBezTo>
                    <a:cubicBezTo>
                      <a:pt x="98" y="29"/>
                      <a:pt x="98" y="29"/>
                      <a:pt x="98" y="29"/>
                    </a:cubicBezTo>
                    <a:cubicBezTo>
                      <a:pt x="98" y="30"/>
                      <a:pt x="98" y="30"/>
                      <a:pt x="98" y="31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6" y="49"/>
                      <a:pt x="96" y="49"/>
                      <a:pt x="96" y="49"/>
                    </a:cubicBezTo>
                    <a:close/>
                    <a:moveTo>
                      <a:pt x="101" y="15"/>
                    </a:moveTo>
                    <a:cubicBezTo>
                      <a:pt x="98" y="15"/>
                      <a:pt x="95" y="18"/>
                      <a:pt x="95" y="22"/>
                    </a:cubicBezTo>
                    <a:cubicBezTo>
                      <a:pt x="95" y="23"/>
                      <a:pt x="95" y="24"/>
                      <a:pt x="96" y="25"/>
                    </a:cubicBezTo>
                    <a:cubicBezTo>
                      <a:pt x="96" y="26"/>
                      <a:pt x="97" y="26"/>
                      <a:pt x="97" y="26"/>
                    </a:cubicBezTo>
                    <a:cubicBezTo>
                      <a:pt x="98" y="27"/>
                      <a:pt x="100" y="28"/>
                      <a:pt x="101" y="28"/>
                    </a:cubicBezTo>
                    <a:cubicBezTo>
                      <a:pt x="105" y="28"/>
                      <a:pt x="108" y="25"/>
                      <a:pt x="108" y="22"/>
                    </a:cubicBezTo>
                    <a:cubicBezTo>
                      <a:pt x="108" y="18"/>
                      <a:pt x="105" y="15"/>
                      <a:pt x="101" y="15"/>
                    </a:cubicBezTo>
                    <a:close/>
                    <a:moveTo>
                      <a:pt x="75" y="51"/>
                    </a:moveTo>
                    <a:cubicBezTo>
                      <a:pt x="75" y="72"/>
                      <a:pt x="75" y="72"/>
                      <a:pt x="75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47"/>
                      <a:pt x="87" y="47"/>
                      <a:pt x="87" y="47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8" y="36"/>
                      <a:pt x="88" y="36"/>
                      <a:pt x="88" y="36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4" y="31"/>
                      <a:pt x="94" y="31"/>
                      <a:pt x="94" y="31"/>
                    </a:cubicBezTo>
                    <a:cubicBezTo>
                      <a:pt x="94" y="28"/>
                      <a:pt x="91" y="26"/>
                      <a:pt x="88" y="26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7" y="27"/>
                      <a:pt x="77" y="28"/>
                      <a:pt x="77" y="28"/>
                    </a:cubicBezTo>
                    <a:cubicBezTo>
                      <a:pt x="77" y="51"/>
                      <a:pt x="77" y="51"/>
                      <a:pt x="77" y="51"/>
                    </a:cubicBezTo>
                    <a:cubicBezTo>
                      <a:pt x="75" y="51"/>
                      <a:pt x="75" y="51"/>
                      <a:pt x="75" y="51"/>
                    </a:cubicBezTo>
                    <a:close/>
                    <a:moveTo>
                      <a:pt x="65" y="47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77"/>
                      <a:pt x="55" y="77"/>
                      <a:pt x="55" y="77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4"/>
                      <a:pt x="44" y="21"/>
                      <a:pt x="47" y="21"/>
                    </a:cubicBezTo>
                    <a:cubicBezTo>
                      <a:pt x="66" y="21"/>
                      <a:pt x="46" y="21"/>
                      <a:pt x="65" y="21"/>
                    </a:cubicBezTo>
                    <a:cubicBezTo>
                      <a:pt x="69" y="21"/>
                      <a:pt x="71" y="24"/>
                      <a:pt x="71" y="27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0" y="47"/>
                      <a:pt x="68" y="47"/>
                      <a:pt x="65" y="47"/>
                    </a:cubicBezTo>
                    <a:close/>
                    <a:moveTo>
                      <a:pt x="37" y="51"/>
                    </a:moveTo>
                    <a:cubicBezTo>
                      <a:pt x="37" y="72"/>
                      <a:pt x="37" y="72"/>
                      <a:pt x="37" y="72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28"/>
                      <a:pt x="20" y="26"/>
                      <a:pt x="23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7"/>
                      <a:pt x="35" y="28"/>
                      <a:pt x="35" y="28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7" y="51"/>
                      <a:pt x="37" y="51"/>
                      <a:pt x="37" y="51"/>
                    </a:cubicBezTo>
                    <a:close/>
                    <a:moveTo>
                      <a:pt x="31" y="9"/>
                    </a:moveTo>
                    <a:cubicBezTo>
                      <a:pt x="35" y="9"/>
                      <a:pt x="39" y="12"/>
                      <a:pt x="39" y="17"/>
                    </a:cubicBezTo>
                    <a:cubicBezTo>
                      <a:pt x="39" y="19"/>
                      <a:pt x="38" y="20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5" y="24"/>
                      <a:pt x="33" y="25"/>
                      <a:pt x="31" y="25"/>
                    </a:cubicBezTo>
                    <a:cubicBezTo>
                      <a:pt x="26" y="25"/>
                      <a:pt x="22" y="21"/>
                      <a:pt x="22" y="17"/>
                    </a:cubicBezTo>
                    <a:cubicBezTo>
                      <a:pt x="22" y="12"/>
                      <a:pt x="26" y="9"/>
                      <a:pt x="31" y="9"/>
                    </a:cubicBezTo>
                    <a:close/>
                    <a:moveTo>
                      <a:pt x="81" y="9"/>
                    </a:moveTo>
                    <a:cubicBezTo>
                      <a:pt x="76" y="9"/>
                      <a:pt x="73" y="12"/>
                      <a:pt x="73" y="17"/>
                    </a:cubicBezTo>
                    <a:cubicBezTo>
                      <a:pt x="73" y="19"/>
                      <a:pt x="73" y="20"/>
                      <a:pt x="74" y="22"/>
                    </a:cubicBezTo>
                    <a:cubicBezTo>
                      <a:pt x="75" y="22"/>
                      <a:pt x="75" y="22"/>
                      <a:pt x="75" y="23"/>
                    </a:cubicBezTo>
                    <a:cubicBezTo>
                      <a:pt x="77" y="24"/>
                      <a:pt x="79" y="25"/>
                      <a:pt x="81" y="25"/>
                    </a:cubicBezTo>
                    <a:cubicBezTo>
                      <a:pt x="85" y="25"/>
                      <a:pt x="89" y="21"/>
                      <a:pt x="89" y="17"/>
                    </a:cubicBezTo>
                    <a:cubicBezTo>
                      <a:pt x="89" y="12"/>
                      <a:pt x="85" y="9"/>
                      <a:pt x="81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1">
              <a:extLst>
                <a:ext uri="{FF2B5EF4-FFF2-40B4-BE49-F238E27FC236}">
                  <a16:creationId xmlns:a16="http://schemas.microsoft.com/office/drawing/2014/main" id="{D9BB0A80-5D27-DAE3-7C1F-A5E1124B1961}"/>
                </a:ext>
              </a:extLst>
            </p:cNvPr>
            <p:cNvGrpSpPr/>
            <p:nvPr/>
          </p:nvGrpSpPr>
          <p:grpSpPr>
            <a:xfrm>
              <a:off x="836247" y="2305772"/>
              <a:ext cx="343701" cy="309997"/>
              <a:chOff x="5076056" y="2138335"/>
              <a:chExt cx="428348" cy="386204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D4C70392-8488-DF5F-2934-452627F813DB}"/>
                  </a:ext>
                </a:extLst>
              </p:cNvPr>
              <p:cNvSpPr/>
              <p:nvPr/>
            </p:nvSpPr>
            <p:spPr bwMode="auto">
              <a:xfrm>
                <a:off x="5076056" y="2138335"/>
                <a:ext cx="428348" cy="38620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 lim="800000"/>
              </a:ln>
            </p:spPr>
            <p:txBody>
              <a:bodyPr vert="horz" wrap="square" lIns="68564" tIns="34282" rIns="68564" bIns="34282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KSO_Shape">
                <a:extLst>
                  <a:ext uri="{FF2B5EF4-FFF2-40B4-BE49-F238E27FC236}">
                    <a16:creationId xmlns:a16="http://schemas.microsoft.com/office/drawing/2014/main" id="{D211F0FE-A5CE-BF68-B65C-715BFC4B28A0}"/>
                  </a:ext>
                </a:extLst>
              </p:cNvPr>
              <p:cNvSpPr/>
              <p:nvPr/>
            </p:nvSpPr>
            <p:spPr bwMode="auto">
              <a:xfrm>
                <a:off x="5175472" y="2244479"/>
                <a:ext cx="229514" cy="195468"/>
              </a:xfrm>
              <a:custGeom>
                <a:avLst/>
                <a:gdLst>
                  <a:gd name="T0" fmla="*/ 432030 w 2125663"/>
                  <a:gd name="T1" fmla="*/ 1344893 h 1811338"/>
                  <a:gd name="T2" fmla="*/ 462740 w 2125663"/>
                  <a:gd name="T3" fmla="*/ 1477960 h 1811338"/>
                  <a:gd name="T4" fmla="*/ 513638 w 2125663"/>
                  <a:gd name="T5" fmla="*/ 1557743 h 1811338"/>
                  <a:gd name="T6" fmla="*/ 516481 w 2125663"/>
                  <a:gd name="T7" fmla="*/ 1336346 h 1811338"/>
                  <a:gd name="T8" fmla="*/ 503401 w 2125663"/>
                  <a:gd name="T9" fmla="*/ 1310416 h 1811338"/>
                  <a:gd name="T10" fmla="*/ 515913 w 2125663"/>
                  <a:gd name="T11" fmla="*/ 1250009 h 1811338"/>
                  <a:gd name="T12" fmla="*/ 618846 w 2125663"/>
                  <a:gd name="T13" fmla="*/ 1242885 h 1811338"/>
                  <a:gd name="T14" fmla="*/ 643583 w 2125663"/>
                  <a:gd name="T15" fmla="*/ 1263116 h 1811338"/>
                  <a:gd name="T16" fmla="*/ 642446 w 2125663"/>
                  <a:gd name="T17" fmla="*/ 1324948 h 1811338"/>
                  <a:gd name="T18" fmla="*/ 619414 w 2125663"/>
                  <a:gd name="T19" fmla="*/ 1342899 h 1811338"/>
                  <a:gd name="T20" fmla="*/ 664057 w 2125663"/>
                  <a:gd name="T21" fmla="*/ 1524691 h 1811338"/>
                  <a:gd name="T22" fmla="*/ 704434 w 2125663"/>
                  <a:gd name="T23" fmla="*/ 1417553 h 1811338"/>
                  <a:gd name="T24" fmla="*/ 725191 w 2125663"/>
                  <a:gd name="T25" fmla="*/ 1259697 h 1811338"/>
                  <a:gd name="T26" fmla="*/ 857412 w 2125663"/>
                  <a:gd name="T27" fmla="*/ 1192451 h 1811338"/>
                  <a:gd name="T28" fmla="*/ 923096 w 2125663"/>
                  <a:gd name="T29" fmla="*/ 1212682 h 1811338"/>
                  <a:gd name="T30" fmla="*/ 970013 w 2125663"/>
                  <a:gd name="T31" fmla="*/ 1259697 h 1811338"/>
                  <a:gd name="T32" fmla="*/ 990201 w 2125663"/>
                  <a:gd name="T33" fmla="*/ 1325233 h 1811338"/>
                  <a:gd name="T34" fmla="*/ 980818 w 2125663"/>
                  <a:gd name="T35" fmla="*/ 1537228 h 1811338"/>
                  <a:gd name="T36" fmla="*/ 935891 w 2125663"/>
                  <a:gd name="T37" fmla="*/ 1570566 h 1811338"/>
                  <a:gd name="T38" fmla="*/ 798837 w 2125663"/>
                  <a:gd name="T39" fmla="*/ 1607608 h 1811338"/>
                  <a:gd name="T40" fmla="*/ 617424 w 2125663"/>
                  <a:gd name="T41" fmla="*/ 1622140 h 1811338"/>
                  <a:gd name="T42" fmla="*/ 428049 w 2125663"/>
                  <a:gd name="T43" fmla="*/ 1615872 h 1811338"/>
                  <a:gd name="T44" fmla="*/ 264551 w 2125663"/>
                  <a:gd name="T45" fmla="*/ 1588232 h 1811338"/>
                  <a:gd name="T46" fmla="*/ 180669 w 2125663"/>
                  <a:gd name="T47" fmla="*/ 1549481 h 1811338"/>
                  <a:gd name="T48" fmla="*/ 159912 w 2125663"/>
                  <a:gd name="T49" fmla="*/ 1517283 h 1811338"/>
                  <a:gd name="T50" fmla="*/ 167873 w 2125663"/>
                  <a:gd name="T51" fmla="*/ 1284201 h 1811338"/>
                  <a:gd name="T52" fmla="*/ 205123 w 2125663"/>
                  <a:gd name="T53" fmla="*/ 1228638 h 1811338"/>
                  <a:gd name="T54" fmla="*/ 264266 w 2125663"/>
                  <a:gd name="T55" fmla="*/ 1196440 h 1811338"/>
                  <a:gd name="T56" fmla="*/ 421225 w 2125663"/>
                  <a:gd name="T57" fmla="*/ 1183048 h 1811338"/>
                  <a:gd name="T58" fmla="*/ 433514 w 2125663"/>
                  <a:gd name="T59" fmla="*/ 761303 h 1811338"/>
                  <a:gd name="T60" fmla="*/ 391450 w 2125663"/>
                  <a:gd name="T61" fmla="*/ 813630 h 1811338"/>
                  <a:gd name="T62" fmla="*/ 379229 w 2125663"/>
                  <a:gd name="T63" fmla="*/ 902075 h 1811338"/>
                  <a:gd name="T64" fmla="*/ 414756 w 2125663"/>
                  <a:gd name="T65" fmla="*/ 1016114 h 1811338"/>
                  <a:gd name="T66" fmla="*/ 487516 w 2125663"/>
                  <a:gd name="T67" fmla="*/ 1099439 h 1811338"/>
                  <a:gd name="T68" fmla="*/ 567666 w 2125663"/>
                  <a:gd name="T69" fmla="*/ 1135272 h 1811338"/>
                  <a:gd name="T70" fmla="*/ 645542 w 2125663"/>
                  <a:gd name="T71" fmla="*/ 1111099 h 1811338"/>
                  <a:gd name="T72" fmla="*/ 722282 w 2125663"/>
                  <a:gd name="T73" fmla="*/ 1035452 h 1811338"/>
                  <a:gd name="T74" fmla="*/ 767757 w 2125663"/>
                  <a:gd name="T75" fmla="*/ 926248 h 1811338"/>
                  <a:gd name="T76" fmla="*/ 666290 w 2125663"/>
                  <a:gd name="T77" fmla="*/ 863967 h 1811338"/>
                  <a:gd name="T78" fmla="*/ 546918 w 2125663"/>
                  <a:gd name="T79" fmla="*/ 832116 h 1811338"/>
                  <a:gd name="T80" fmla="*/ 484389 w 2125663"/>
                  <a:gd name="T81" fmla="*/ 790595 h 1811338"/>
                  <a:gd name="T82" fmla="*/ 452273 w 2125663"/>
                  <a:gd name="T83" fmla="*/ 760734 h 1811338"/>
                  <a:gd name="T84" fmla="*/ 568234 w 2125663"/>
                  <a:gd name="T85" fmla="*/ 587258 h 1811338"/>
                  <a:gd name="T86" fmla="*/ 631616 w 2125663"/>
                  <a:gd name="T87" fmla="*/ 594937 h 1811338"/>
                  <a:gd name="T88" fmla="*/ 705513 w 2125663"/>
                  <a:gd name="T89" fmla="*/ 631054 h 1811338"/>
                  <a:gd name="T90" fmla="*/ 790210 w 2125663"/>
                  <a:gd name="T91" fmla="*/ 732864 h 1811338"/>
                  <a:gd name="T92" fmla="*/ 826306 w 2125663"/>
                  <a:gd name="T93" fmla="*/ 873920 h 1811338"/>
                  <a:gd name="T94" fmla="*/ 818064 w 2125663"/>
                  <a:gd name="T95" fmla="*/ 959237 h 1811338"/>
                  <a:gd name="T96" fmla="*/ 780831 w 2125663"/>
                  <a:gd name="T97" fmla="*/ 1048534 h 1811338"/>
                  <a:gd name="T98" fmla="*/ 687607 w 2125663"/>
                  <a:gd name="T99" fmla="*/ 1148922 h 1811338"/>
                  <a:gd name="T100" fmla="*/ 588983 w 2125663"/>
                  <a:gd name="T101" fmla="*/ 1190727 h 1811338"/>
                  <a:gd name="T102" fmla="*/ 525033 w 2125663"/>
                  <a:gd name="T103" fmla="*/ 1182480 h 1811338"/>
                  <a:gd name="T104" fmla="*/ 421293 w 2125663"/>
                  <a:gd name="T105" fmla="*/ 1115081 h 1811338"/>
                  <a:gd name="T106" fmla="*/ 345406 w 2125663"/>
                  <a:gd name="T107" fmla="*/ 1002463 h 1811338"/>
                  <a:gd name="T108" fmla="*/ 325511 w 2125663"/>
                  <a:gd name="T109" fmla="*/ 929092 h 1811338"/>
                  <a:gd name="T110" fmla="*/ 330627 w 2125663"/>
                  <a:gd name="T111" fmla="*/ 813915 h 1811338"/>
                  <a:gd name="T112" fmla="*/ 388324 w 2125663"/>
                  <a:gd name="T113" fmla="*/ 686510 h 1811338"/>
                  <a:gd name="T114" fmla="*/ 482400 w 2125663"/>
                  <a:gd name="T115" fmla="*/ 608303 h 1811338"/>
                  <a:gd name="T116" fmla="*/ 542939 w 2125663"/>
                  <a:gd name="T117" fmla="*/ 589534 h 1811338"/>
                  <a:gd name="T118" fmla="*/ 0 w 2125663"/>
                  <a:gd name="T119" fmla="*/ 0 h 1811338"/>
                  <a:gd name="T120" fmla="*/ 174993 w 2125663"/>
                  <a:gd name="T121" fmla="*/ 1118883 h 18113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125663" h="1811338">
                    <a:moveTo>
                      <a:pt x="470017" y="1320800"/>
                    </a:moveTo>
                    <a:lnTo>
                      <a:pt x="470335" y="1343069"/>
                    </a:lnTo>
                    <a:lnTo>
                      <a:pt x="471286" y="1364382"/>
                    </a:lnTo>
                    <a:lnTo>
                      <a:pt x="472238" y="1385696"/>
                    </a:lnTo>
                    <a:lnTo>
                      <a:pt x="473190" y="1406374"/>
                    </a:lnTo>
                    <a:lnTo>
                      <a:pt x="474459" y="1426415"/>
                    </a:lnTo>
                    <a:lnTo>
                      <a:pt x="476363" y="1446139"/>
                    </a:lnTo>
                    <a:lnTo>
                      <a:pt x="478267" y="1464908"/>
                    </a:lnTo>
                    <a:lnTo>
                      <a:pt x="480170" y="1483677"/>
                    </a:lnTo>
                    <a:lnTo>
                      <a:pt x="482074" y="1501491"/>
                    </a:lnTo>
                    <a:lnTo>
                      <a:pt x="484612" y="1518988"/>
                    </a:lnTo>
                    <a:lnTo>
                      <a:pt x="487468" y="1535530"/>
                    </a:lnTo>
                    <a:lnTo>
                      <a:pt x="490323" y="1552072"/>
                    </a:lnTo>
                    <a:lnTo>
                      <a:pt x="493179" y="1567660"/>
                    </a:lnTo>
                    <a:lnTo>
                      <a:pt x="496352" y="1582611"/>
                    </a:lnTo>
                    <a:lnTo>
                      <a:pt x="500159" y="1597563"/>
                    </a:lnTo>
                    <a:lnTo>
                      <a:pt x="503649" y="1611560"/>
                    </a:lnTo>
                    <a:lnTo>
                      <a:pt x="507774" y="1624921"/>
                    </a:lnTo>
                    <a:lnTo>
                      <a:pt x="511899" y="1637646"/>
                    </a:lnTo>
                    <a:lnTo>
                      <a:pt x="516341" y="1650052"/>
                    </a:lnTo>
                    <a:lnTo>
                      <a:pt x="520783" y="1661505"/>
                    </a:lnTo>
                    <a:lnTo>
                      <a:pt x="525859" y="1672639"/>
                    </a:lnTo>
                    <a:lnTo>
                      <a:pt x="530936" y="1683137"/>
                    </a:lnTo>
                    <a:lnTo>
                      <a:pt x="536329" y="1692998"/>
                    </a:lnTo>
                    <a:lnTo>
                      <a:pt x="541723" y="1702224"/>
                    </a:lnTo>
                    <a:lnTo>
                      <a:pt x="547752" y="1710813"/>
                    </a:lnTo>
                    <a:lnTo>
                      <a:pt x="553463" y="1718766"/>
                    </a:lnTo>
                    <a:lnTo>
                      <a:pt x="559808" y="1726083"/>
                    </a:lnTo>
                    <a:lnTo>
                      <a:pt x="566154" y="1732763"/>
                    </a:lnTo>
                    <a:lnTo>
                      <a:pt x="573134" y="1739125"/>
                    </a:lnTo>
                    <a:lnTo>
                      <a:pt x="580114" y="1744215"/>
                    </a:lnTo>
                    <a:lnTo>
                      <a:pt x="587412" y="1749305"/>
                    </a:lnTo>
                    <a:lnTo>
                      <a:pt x="594709" y="1753123"/>
                    </a:lnTo>
                    <a:lnTo>
                      <a:pt x="594709" y="1499901"/>
                    </a:lnTo>
                    <a:lnTo>
                      <a:pt x="591537" y="1499264"/>
                    </a:lnTo>
                    <a:lnTo>
                      <a:pt x="588047" y="1498310"/>
                    </a:lnTo>
                    <a:lnTo>
                      <a:pt x="584874" y="1497038"/>
                    </a:lnTo>
                    <a:lnTo>
                      <a:pt x="582018" y="1495765"/>
                    </a:lnTo>
                    <a:lnTo>
                      <a:pt x="579163" y="1494175"/>
                    </a:lnTo>
                    <a:lnTo>
                      <a:pt x="576307" y="1491948"/>
                    </a:lnTo>
                    <a:lnTo>
                      <a:pt x="573769" y="1489721"/>
                    </a:lnTo>
                    <a:lnTo>
                      <a:pt x="571548" y="1487494"/>
                    </a:lnTo>
                    <a:lnTo>
                      <a:pt x="569327" y="1484949"/>
                    </a:lnTo>
                    <a:lnTo>
                      <a:pt x="567106" y="1482404"/>
                    </a:lnTo>
                    <a:lnTo>
                      <a:pt x="565519" y="1479223"/>
                    </a:lnTo>
                    <a:lnTo>
                      <a:pt x="564250" y="1476360"/>
                    </a:lnTo>
                    <a:lnTo>
                      <a:pt x="563298" y="1473179"/>
                    </a:lnTo>
                    <a:lnTo>
                      <a:pt x="562347" y="1469998"/>
                    </a:lnTo>
                    <a:lnTo>
                      <a:pt x="562029" y="1466180"/>
                    </a:lnTo>
                    <a:lnTo>
                      <a:pt x="561712" y="1462999"/>
                    </a:lnTo>
                    <a:lnTo>
                      <a:pt x="561712" y="1425143"/>
                    </a:lnTo>
                    <a:lnTo>
                      <a:pt x="562029" y="1421007"/>
                    </a:lnTo>
                    <a:lnTo>
                      <a:pt x="562664" y="1417508"/>
                    </a:lnTo>
                    <a:lnTo>
                      <a:pt x="563616" y="1414009"/>
                    </a:lnTo>
                    <a:lnTo>
                      <a:pt x="564885" y="1410191"/>
                    </a:lnTo>
                    <a:lnTo>
                      <a:pt x="566154" y="1407010"/>
                    </a:lnTo>
                    <a:lnTo>
                      <a:pt x="568375" y="1403829"/>
                    </a:lnTo>
                    <a:lnTo>
                      <a:pt x="570596" y="1400966"/>
                    </a:lnTo>
                    <a:lnTo>
                      <a:pt x="572817" y="1398103"/>
                    </a:lnTo>
                    <a:lnTo>
                      <a:pt x="575673" y="1395558"/>
                    </a:lnTo>
                    <a:lnTo>
                      <a:pt x="578528" y="1393649"/>
                    </a:lnTo>
                    <a:lnTo>
                      <a:pt x="581701" y="1391741"/>
                    </a:lnTo>
                    <a:lnTo>
                      <a:pt x="584874" y="1390150"/>
                    </a:lnTo>
                    <a:lnTo>
                      <a:pt x="588364" y="1388878"/>
                    </a:lnTo>
                    <a:lnTo>
                      <a:pt x="592171" y="1387605"/>
                    </a:lnTo>
                    <a:lnTo>
                      <a:pt x="595979" y="1386969"/>
                    </a:lnTo>
                    <a:lnTo>
                      <a:pt x="599786" y="1386969"/>
                    </a:lnTo>
                    <a:lnTo>
                      <a:pt x="682597" y="1386969"/>
                    </a:lnTo>
                    <a:lnTo>
                      <a:pt x="686721" y="1386969"/>
                    </a:lnTo>
                    <a:lnTo>
                      <a:pt x="690529" y="1387605"/>
                    </a:lnTo>
                    <a:lnTo>
                      <a:pt x="694019" y="1388878"/>
                    </a:lnTo>
                    <a:lnTo>
                      <a:pt x="697826" y="1390150"/>
                    </a:lnTo>
                    <a:lnTo>
                      <a:pt x="700999" y="1391741"/>
                    </a:lnTo>
                    <a:lnTo>
                      <a:pt x="704172" y="1393649"/>
                    </a:lnTo>
                    <a:lnTo>
                      <a:pt x="707345" y="1395558"/>
                    </a:lnTo>
                    <a:lnTo>
                      <a:pt x="709883" y="1398103"/>
                    </a:lnTo>
                    <a:lnTo>
                      <a:pt x="712104" y="1400966"/>
                    </a:lnTo>
                    <a:lnTo>
                      <a:pt x="714325" y="1403829"/>
                    </a:lnTo>
                    <a:lnTo>
                      <a:pt x="716229" y="1407010"/>
                    </a:lnTo>
                    <a:lnTo>
                      <a:pt x="718132" y="1410191"/>
                    </a:lnTo>
                    <a:lnTo>
                      <a:pt x="719402" y="1414009"/>
                    </a:lnTo>
                    <a:lnTo>
                      <a:pt x="720353" y="1417508"/>
                    </a:lnTo>
                    <a:lnTo>
                      <a:pt x="720671" y="1421007"/>
                    </a:lnTo>
                    <a:lnTo>
                      <a:pt x="720988" y="1425143"/>
                    </a:lnTo>
                    <a:lnTo>
                      <a:pt x="720988" y="1462999"/>
                    </a:lnTo>
                    <a:lnTo>
                      <a:pt x="720988" y="1466180"/>
                    </a:lnTo>
                    <a:lnTo>
                      <a:pt x="720353" y="1469998"/>
                    </a:lnTo>
                    <a:lnTo>
                      <a:pt x="719719" y="1473179"/>
                    </a:lnTo>
                    <a:lnTo>
                      <a:pt x="718450" y="1476360"/>
                    </a:lnTo>
                    <a:lnTo>
                      <a:pt x="716863" y="1479223"/>
                    </a:lnTo>
                    <a:lnTo>
                      <a:pt x="715277" y="1482404"/>
                    </a:lnTo>
                    <a:lnTo>
                      <a:pt x="713373" y="1484949"/>
                    </a:lnTo>
                    <a:lnTo>
                      <a:pt x="711469" y="1487494"/>
                    </a:lnTo>
                    <a:lnTo>
                      <a:pt x="708931" y="1489721"/>
                    </a:lnTo>
                    <a:lnTo>
                      <a:pt x="706710" y="1491948"/>
                    </a:lnTo>
                    <a:lnTo>
                      <a:pt x="703537" y="1494175"/>
                    </a:lnTo>
                    <a:lnTo>
                      <a:pt x="700682" y="1495765"/>
                    </a:lnTo>
                    <a:lnTo>
                      <a:pt x="697826" y="1497038"/>
                    </a:lnTo>
                    <a:lnTo>
                      <a:pt x="694653" y="1498310"/>
                    </a:lnTo>
                    <a:lnTo>
                      <a:pt x="691163" y="1499264"/>
                    </a:lnTo>
                    <a:lnTo>
                      <a:pt x="687991" y="1499901"/>
                    </a:lnTo>
                    <a:lnTo>
                      <a:pt x="687991" y="1753123"/>
                    </a:lnTo>
                    <a:lnTo>
                      <a:pt x="695605" y="1749305"/>
                    </a:lnTo>
                    <a:lnTo>
                      <a:pt x="702586" y="1744215"/>
                    </a:lnTo>
                    <a:lnTo>
                      <a:pt x="709566" y="1739125"/>
                    </a:lnTo>
                    <a:lnTo>
                      <a:pt x="716229" y="1732763"/>
                    </a:lnTo>
                    <a:lnTo>
                      <a:pt x="722892" y="1726083"/>
                    </a:lnTo>
                    <a:lnTo>
                      <a:pt x="729237" y="1718766"/>
                    </a:lnTo>
                    <a:lnTo>
                      <a:pt x="734948" y="1710813"/>
                    </a:lnTo>
                    <a:lnTo>
                      <a:pt x="740977" y="1702224"/>
                    </a:lnTo>
                    <a:lnTo>
                      <a:pt x="746371" y="1692998"/>
                    </a:lnTo>
                    <a:lnTo>
                      <a:pt x="751447" y="1683137"/>
                    </a:lnTo>
                    <a:lnTo>
                      <a:pt x="756841" y="1672639"/>
                    </a:lnTo>
                    <a:lnTo>
                      <a:pt x="761600" y="1661505"/>
                    </a:lnTo>
                    <a:lnTo>
                      <a:pt x="766359" y="1650052"/>
                    </a:lnTo>
                    <a:lnTo>
                      <a:pt x="770801" y="1637646"/>
                    </a:lnTo>
                    <a:lnTo>
                      <a:pt x="774926" y="1624921"/>
                    </a:lnTo>
                    <a:lnTo>
                      <a:pt x="779051" y="1611560"/>
                    </a:lnTo>
                    <a:lnTo>
                      <a:pt x="782541" y="1597563"/>
                    </a:lnTo>
                    <a:lnTo>
                      <a:pt x="786031" y="1582611"/>
                    </a:lnTo>
                    <a:lnTo>
                      <a:pt x="789521" y="1567660"/>
                    </a:lnTo>
                    <a:lnTo>
                      <a:pt x="792377" y="1552072"/>
                    </a:lnTo>
                    <a:lnTo>
                      <a:pt x="795232" y="1535530"/>
                    </a:lnTo>
                    <a:lnTo>
                      <a:pt x="797770" y="1518988"/>
                    </a:lnTo>
                    <a:lnTo>
                      <a:pt x="800626" y="1501491"/>
                    </a:lnTo>
                    <a:lnTo>
                      <a:pt x="802530" y="1483677"/>
                    </a:lnTo>
                    <a:lnTo>
                      <a:pt x="804751" y="1464908"/>
                    </a:lnTo>
                    <a:lnTo>
                      <a:pt x="806337" y="1446139"/>
                    </a:lnTo>
                    <a:lnTo>
                      <a:pt x="807923" y="1426415"/>
                    </a:lnTo>
                    <a:lnTo>
                      <a:pt x="809193" y="1406374"/>
                    </a:lnTo>
                    <a:lnTo>
                      <a:pt x="810779" y="1385696"/>
                    </a:lnTo>
                    <a:lnTo>
                      <a:pt x="811731" y="1364382"/>
                    </a:lnTo>
                    <a:lnTo>
                      <a:pt x="812365" y="1343069"/>
                    </a:lnTo>
                    <a:lnTo>
                      <a:pt x="813000" y="1320800"/>
                    </a:lnTo>
                    <a:lnTo>
                      <a:pt x="840921" y="1322709"/>
                    </a:lnTo>
                    <a:lnTo>
                      <a:pt x="866621" y="1324300"/>
                    </a:lnTo>
                    <a:lnTo>
                      <a:pt x="909771" y="1327481"/>
                    </a:lnTo>
                    <a:lnTo>
                      <a:pt x="938644" y="1330026"/>
                    </a:lnTo>
                    <a:lnTo>
                      <a:pt x="948797" y="1330980"/>
                    </a:lnTo>
                    <a:lnTo>
                      <a:pt x="956729" y="1331298"/>
                    </a:lnTo>
                    <a:lnTo>
                      <a:pt x="964661" y="1331934"/>
                    </a:lnTo>
                    <a:lnTo>
                      <a:pt x="972593" y="1332889"/>
                    </a:lnTo>
                    <a:lnTo>
                      <a:pt x="980208" y="1334161"/>
                    </a:lnTo>
                    <a:lnTo>
                      <a:pt x="987823" y="1335752"/>
                    </a:lnTo>
                    <a:lnTo>
                      <a:pt x="995437" y="1337979"/>
                    </a:lnTo>
                    <a:lnTo>
                      <a:pt x="1002418" y="1340205"/>
                    </a:lnTo>
                    <a:lnTo>
                      <a:pt x="1009715" y="1343387"/>
                    </a:lnTo>
                    <a:lnTo>
                      <a:pt x="1016378" y="1346250"/>
                    </a:lnTo>
                    <a:lnTo>
                      <a:pt x="1023358" y="1349749"/>
                    </a:lnTo>
                    <a:lnTo>
                      <a:pt x="1030021" y="1353885"/>
                    </a:lnTo>
                    <a:lnTo>
                      <a:pt x="1036050" y="1357702"/>
                    </a:lnTo>
                    <a:lnTo>
                      <a:pt x="1042395" y="1361837"/>
                    </a:lnTo>
                    <a:lnTo>
                      <a:pt x="1048106" y="1366927"/>
                    </a:lnTo>
                    <a:lnTo>
                      <a:pt x="1053817" y="1371699"/>
                    </a:lnTo>
                    <a:lnTo>
                      <a:pt x="1059211" y="1377107"/>
                    </a:lnTo>
                    <a:lnTo>
                      <a:pt x="1064605" y="1382197"/>
                    </a:lnTo>
                    <a:lnTo>
                      <a:pt x="1069364" y="1388241"/>
                    </a:lnTo>
                    <a:lnTo>
                      <a:pt x="1073806" y="1393967"/>
                    </a:lnTo>
                    <a:lnTo>
                      <a:pt x="1078248" y="1400012"/>
                    </a:lnTo>
                    <a:lnTo>
                      <a:pt x="1082373" y="1406374"/>
                    </a:lnTo>
                    <a:lnTo>
                      <a:pt x="1085863" y="1413054"/>
                    </a:lnTo>
                    <a:lnTo>
                      <a:pt x="1089670" y="1419735"/>
                    </a:lnTo>
                    <a:lnTo>
                      <a:pt x="1092843" y="1426734"/>
                    </a:lnTo>
                    <a:lnTo>
                      <a:pt x="1095381" y="1433732"/>
                    </a:lnTo>
                    <a:lnTo>
                      <a:pt x="1097920" y="1441049"/>
                    </a:lnTo>
                    <a:lnTo>
                      <a:pt x="1100141" y="1448684"/>
                    </a:lnTo>
                    <a:lnTo>
                      <a:pt x="1101727" y="1456000"/>
                    </a:lnTo>
                    <a:lnTo>
                      <a:pt x="1103314" y="1463635"/>
                    </a:lnTo>
                    <a:lnTo>
                      <a:pt x="1104265" y="1471588"/>
                    </a:lnTo>
                    <a:lnTo>
                      <a:pt x="1104900" y="1479541"/>
                    </a:lnTo>
                    <a:lnTo>
                      <a:pt x="1104900" y="1487494"/>
                    </a:lnTo>
                    <a:lnTo>
                      <a:pt x="1104900" y="1686000"/>
                    </a:lnTo>
                    <a:lnTo>
                      <a:pt x="1104900" y="1690135"/>
                    </a:lnTo>
                    <a:lnTo>
                      <a:pt x="1104265" y="1693953"/>
                    </a:lnTo>
                    <a:lnTo>
                      <a:pt x="1103631" y="1697770"/>
                    </a:lnTo>
                    <a:lnTo>
                      <a:pt x="1102362" y="1701906"/>
                    </a:lnTo>
                    <a:lnTo>
                      <a:pt x="1101093" y="1705405"/>
                    </a:lnTo>
                    <a:lnTo>
                      <a:pt x="1099189" y="1709222"/>
                    </a:lnTo>
                    <a:lnTo>
                      <a:pt x="1096968" y="1713040"/>
                    </a:lnTo>
                    <a:lnTo>
                      <a:pt x="1094430" y="1716221"/>
                    </a:lnTo>
                    <a:lnTo>
                      <a:pt x="1091891" y="1719720"/>
                    </a:lnTo>
                    <a:lnTo>
                      <a:pt x="1089036" y="1722901"/>
                    </a:lnTo>
                    <a:lnTo>
                      <a:pt x="1085546" y="1726719"/>
                    </a:lnTo>
                    <a:lnTo>
                      <a:pt x="1082056" y="1729900"/>
                    </a:lnTo>
                    <a:lnTo>
                      <a:pt x="1078248" y="1732763"/>
                    </a:lnTo>
                    <a:lnTo>
                      <a:pt x="1074124" y="1736262"/>
                    </a:lnTo>
                    <a:lnTo>
                      <a:pt x="1069682" y="1739125"/>
                    </a:lnTo>
                    <a:lnTo>
                      <a:pt x="1065240" y="1741989"/>
                    </a:lnTo>
                    <a:lnTo>
                      <a:pt x="1055404" y="1748033"/>
                    </a:lnTo>
                    <a:lnTo>
                      <a:pt x="1044299" y="1753441"/>
                    </a:lnTo>
                    <a:lnTo>
                      <a:pt x="1032560" y="1758531"/>
                    </a:lnTo>
                    <a:lnTo>
                      <a:pt x="1019868" y="1763939"/>
                    </a:lnTo>
                    <a:lnTo>
                      <a:pt x="1005908" y="1768392"/>
                    </a:lnTo>
                    <a:lnTo>
                      <a:pt x="991630" y="1773164"/>
                    </a:lnTo>
                    <a:lnTo>
                      <a:pt x="976718" y="1777300"/>
                    </a:lnTo>
                    <a:lnTo>
                      <a:pt x="960854" y="1781117"/>
                    </a:lnTo>
                    <a:lnTo>
                      <a:pt x="944038" y="1784934"/>
                    </a:lnTo>
                    <a:lnTo>
                      <a:pt x="927222" y="1788434"/>
                    </a:lnTo>
                    <a:lnTo>
                      <a:pt x="909454" y="1791615"/>
                    </a:lnTo>
                    <a:lnTo>
                      <a:pt x="891369" y="1794796"/>
                    </a:lnTo>
                    <a:lnTo>
                      <a:pt x="872332" y="1797341"/>
                    </a:lnTo>
                    <a:lnTo>
                      <a:pt x="853295" y="1799886"/>
                    </a:lnTo>
                    <a:lnTo>
                      <a:pt x="833941" y="1801795"/>
                    </a:lnTo>
                    <a:lnTo>
                      <a:pt x="813952" y="1804022"/>
                    </a:lnTo>
                    <a:lnTo>
                      <a:pt x="793328" y="1805930"/>
                    </a:lnTo>
                    <a:lnTo>
                      <a:pt x="773022" y="1807203"/>
                    </a:lnTo>
                    <a:lnTo>
                      <a:pt x="752399" y="1808475"/>
                    </a:lnTo>
                    <a:lnTo>
                      <a:pt x="731458" y="1809748"/>
                    </a:lnTo>
                    <a:lnTo>
                      <a:pt x="710200" y="1810384"/>
                    </a:lnTo>
                    <a:lnTo>
                      <a:pt x="688942" y="1811020"/>
                    </a:lnTo>
                    <a:lnTo>
                      <a:pt x="667684" y="1811338"/>
                    </a:lnTo>
                    <a:lnTo>
                      <a:pt x="646427" y="1811338"/>
                    </a:lnTo>
                    <a:lnTo>
                      <a:pt x="625486" y="1811338"/>
                    </a:lnTo>
                    <a:lnTo>
                      <a:pt x="603911" y="1811020"/>
                    </a:lnTo>
                    <a:lnTo>
                      <a:pt x="582653" y="1810384"/>
                    </a:lnTo>
                    <a:lnTo>
                      <a:pt x="561395" y="1809748"/>
                    </a:lnTo>
                    <a:lnTo>
                      <a:pt x="540137" y="1808475"/>
                    </a:lnTo>
                    <a:lnTo>
                      <a:pt x="518879" y="1807203"/>
                    </a:lnTo>
                    <a:lnTo>
                      <a:pt x="498573" y="1805930"/>
                    </a:lnTo>
                    <a:lnTo>
                      <a:pt x="477632" y="1804022"/>
                    </a:lnTo>
                    <a:lnTo>
                      <a:pt x="457326" y="1801795"/>
                    </a:lnTo>
                    <a:lnTo>
                      <a:pt x="437337" y="1799886"/>
                    </a:lnTo>
                    <a:lnTo>
                      <a:pt x="417983" y="1797341"/>
                    </a:lnTo>
                    <a:lnTo>
                      <a:pt x="398629" y="1794796"/>
                    </a:lnTo>
                    <a:lnTo>
                      <a:pt x="379909" y="1791615"/>
                    </a:lnTo>
                    <a:lnTo>
                      <a:pt x="361824" y="1788434"/>
                    </a:lnTo>
                    <a:lnTo>
                      <a:pt x="344056" y="1784934"/>
                    </a:lnTo>
                    <a:lnTo>
                      <a:pt x="327240" y="1781117"/>
                    </a:lnTo>
                    <a:lnTo>
                      <a:pt x="310741" y="1777300"/>
                    </a:lnTo>
                    <a:lnTo>
                      <a:pt x="295195" y="1773164"/>
                    </a:lnTo>
                    <a:lnTo>
                      <a:pt x="280600" y="1768392"/>
                    </a:lnTo>
                    <a:lnTo>
                      <a:pt x="266322" y="1763939"/>
                    </a:lnTo>
                    <a:lnTo>
                      <a:pt x="252996" y="1758531"/>
                    </a:lnTo>
                    <a:lnTo>
                      <a:pt x="240622" y="1753441"/>
                    </a:lnTo>
                    <a:lnTo>
                      <a:pt x="229517" y="1748033"/>
                    </a:lnTo>
                    <a:lnTo>
                      <a:pt x="219047" y="1741989"/>
                    </a:lnTo>
                    <a:lnTo>
                      <a:pt x="214288" y="1739125"/>
                    </a:lnTo>
                    <a:lnTo>
                      <a:pt x="209846" y="1736262"/>
                    </a:lnTo>
                    <a:lnTo>
                      <a:pt x="205404" y="1732763"/>
                    </a:lnTo>
                    <a:lnTo>
                      <a:pt x="201596" y="1729900"/>
                    </a:lnTo>
                    <a:lnTo>
                      <a:pt x="198106" y="1726719"/>
                    </a:lnTo>
                    <a:lnTo>
                      <a:pt x="194299" y="1722901"/>
                    </a:lnTo>
                    <a:lnTo>
                      <a:pt x="191443" y="1719720"/>
                    </a:lnTo>
                    <a:lnTo>
                      <a:pt x="188588" y="1716221"/>
                    </a:lnTo>
                    <a:lnTo>
                      <a:pt x="186367" y="1713040"/>
                    </a:lnTo>
                    <a:lnTo>
                      <a:pt x="183828" y="1709222"/>
                    </a:lnTo>
                    <a:lnTo>
                      <a:pt x="181925" y="1705405"/>
                    </a:lnTo>
                    <a:lnTo>
                      <a:pt x="180338" y="1701906"/>
                    </a:lnTo>
                    <a:lnTo>
                      <a:pt x="179386" y="1697770"/>
                    </a:lnTo>
                    <a:lnTo>
                      <a:pt x="178435" y="1693953"/>
                    </a:lnTo>
                    <a:lnTo>
                      <a:pt x="177800" y="1690135"/>
                    </a:lnTo>
                    <a:lnTo>
                      <a:pt x="177800" y="1686000"/>
                    </a:lnTo>
                    <a:lnTo>
                      <a:pt x="177800" y="1487494"/>
                    </a:lnTo>
                    <a:lnTo>
                      <a:pt x="178117" y="1479541"/>
                    </a:lnTo>
                    <a:lnTo>
                      <a:pt x="178435" y="1471588"/>
                    </a:lnTo>
                    <a:lnTo>
                      <a:pt x="179386" y="1463635"/>
                    </a:lnTo>
                    <a:lnTo>
                      <a:pt x="180973" y="1456000"/>
                    </a:lnTo>
                    <a:lnTo>
                      <a:pt x="182559" y="1448684"/>
                    </a:lnTo>
                    <a:lnTo>
                      <a:pt x="184463" y="1441049"/>
                    </a:lnTo>
                    <a:lnTo>
                      <a:pt x="187318" y="1433732"/>
                    </a:lnTo>
                    <a:lnTo>
                      <a:pt x="190174" y="1426734"/>
                    </a:lnTo>
                    <a:lnTo>
                      <a:pt x="193030" y="1419735"/>
                    </a:lnTo>
                    <a:lnTo>
                      <a:pt x="196520" y="1413054"/>
                    </a:lnTo>
                    <a:lnTo>
                      <a:pt x="200327" y="1406374"/>
                    </a:lnTo>
                    <a:lnTo>
                      <a:pt x="204452" y="1400012"/>
                    </a:lnTo>
                    <a:lnTo>
                      <a:pt x="208576" y="1393967"/>
                    </a:lnTo>
                    <a:lnTo>
                      <a:pt x="213336" y="1388241"/>
                    </a:lnTo>
                    <a:lnTo>
                      <a:pt x="218095" y="1382197"/>
                    </a:lnTo>
                    <a:lnTo>
                      <a:pt x="223489" y="1377107"/>
                    </a:lnTo>
                    <a:lnTo>
                      <a:pt x="228883" y="1371699"/>
                    </a:lnTo>
                    <a:lnTo>
                      <a:pt x="234594" y="1366927"/>
                    </a:lnTo>
                    <a:lnTo>
                      <a:pt x="240305" y="1361837"/>
                    </a:lnTo>
                    <a:lnTo>
                      <a:pt x="246650" y="1357702"/>
                    </a:lnTo>
                    <a:lnTo>
                      <a:pt x="252679" y="1353885"/>
                    </a:lnTo>
                    <a:lnTo>
                      <a:pt x="259659" y="1349749"/>
                    </a:lnTo>
                    <a:lnTo>
                      <a:pt x="266005" y="1346250"/>
                    </a:lnTo>
                    <a:lnTo>
                      <a:pt x="272985" y="1343387"/>
                    </a:lnTo>
                    <a:lnTo>
                      <a:pt x="280282" y="1340205"/>
                    </a:lnTo>
                    <a:lnTo>
                      <a:pt x="287263" y="1337979"/>
                    </a:lnTo>
                    <a:lnTo>
                      <a:pt x="294877" y="1335752"/>
                    </a:lnTo>
                    <a:lnTo>
                      <a:pt x="302492" y="1334161"/>
                    </a:lnTo>
                    <a:lnTo>
                      <a:pt x="310107" y="1332889"/>
                    </a:lnTo>
                    <a:lnTo>
                      <a:pt x="318039" y="1331934"/>
                    </a:lnTo>
                    <a:lnTo>
                      <a:pt x="325971" y="1331298"/>
                    </a:lnTo>
                    <a:lnTo>
                      <a:pt x="333903" y="1330980"/>
                    </a:lnTo>
                    <a:lnTo>
                      <a:pt x="344056" y="1330026"/>
                    </a:lnTo>
                    <a:lnTo>
                      <a:pt x="372929" y="1327481"/>
                    </a:lnTo>
                    <a:lnTo>
                      <a:pt x="415762" y="1324300"/>
                    </a:lnTo>
                    <a:lnTo>
                      <a:pt x="441779" y="1322709"/>
                    </a:lnTo>
                    <a:lnTo>
                      <a:pt x="470017" y="1320800"/>
                    </a:lnTo>
                    <a:close/>
                    <a:moveTo>
                      <a:pt x="1004887" y="995363"/>
                    </a:moveTo>
                    <a:lnTo>
                      <a:pt x="1176337" y="995363"/>
                    </a:lnTo>
                    <a:lnTo>
                      <a:pt x="1176337" y="1265238"/>
                    </a:lnTo>
                    <a:lnTo>
                      <a:pt x="1004887" y="1265238"/>
                    </a:lnTo>
                    <a:lnTo>
                      <a:pt x="1004887" y="995363"/>
                    </a:lnTo>
                    <a:close/>
                    <a:moveTo>
                      <a:pt x="493561" y="847408"/>
                    </a:moveTo>
                    <a:lnTo>
                      <a:pt x="491024" y="847726"/>
                    </a:lnTo>
                    <a:lnTo>
                      <a:pt x="488804" y="848043"/>
                    </a:lnTo>
                    <a:lnTo>
                      <a:pt x="485950" y="848996"/>
                    </a:lnTo>
                    <a:lnTo>
                      <a:pt x="483730" y="849948"/>
                    </a:lnTo>
                    <a:lnTo>
                      <a:pt x="481510" y="851218"/>
                    </a:lnTo>
                    <a:lnTo>
                      <a:pt x="479290" y="852806"/>
                    </a:lnTo>
                    <a:lnTo>
                      <a:pt x="475167" y="856933"/>
                    </a:lnTo>
                    <a:lnTo>
                      <a:pt x="470727" y="861061"/>
                    </a:lnTo>
                    <a:lnTo>
                      <a:pt x="466604" y="865823"/>
                    </a:lnTo>
                    <a:lnTo>
                      <a:pt x="462482" y="871221"/>
                    </a:lnTo>
                    <a:lnTo>
                      <a:pt x="454553" y="882651"/>
                    </a:lnTo>
                    <a:lnTo>
                      <a:pt x="448527" y="890906"/>
                    </a:lnTo>
                    <a:lnTo>
                      <a:pt x="442819" y="899478"/>
                    </a:lnTo>
                    <a:lnTo>
                      <a:pt x="436793" y="908368"/>
                    </a:lnTo>
                    <a:lnTo>
                      <a:pt x="431402" y="917893"/>
                    </a:lnTo>
                    <a:lnTo>
                      <a:pt x="429499" y="926783"/>
                    </a:lnTo>
                    <a:lnTo>
                      <a:pt x="427596" y="935673"/>
                    </a:lnTo>
                    <a:lnTo>
                      <a:pt x="426010" y="945198"/>
                    </a:lnTo>
                    <a:lnTo>
                      <a:pt x="424742" y="954406"/>
                    </a:lnTo>
                    <a:lnTo>
                      <a:pt x="423790" y="963931"/>
                    </a:lnTo>
                    <a:lnTo>
                      <a:pt x="423156" y="973773"/>
                    </a:lnTo>
                    <a:lnTo>
                      <a:pt x="422839" y="982981"/>
                    </a:lnTo>
                    <a:lnTo>
                      <a:pt x="422839" y="992823"/>
                    </a:lnTo>
                    <a:lnTo>
                      <a:pt x="423156" y="1007111"/>
                    </a:lnTo>
                    <a:lnTo>
                      <a:pt x="424107" y="1020764"/>
                    </a:lnTo>
                    <a:lnTo>
                      <a:pt x="426010" y="1034099"/>
                    </a:lnTo>
                    <a:lnTo>
                      <a:pt x="428547" y="1047434"/>
                    </a:lnTo>
                    <a:lnTo>
                      <a:pt x="432036" y="1060769"/>
                    </a:lnTo>
                    <a:lnTo>
                      <a:pt x="435525" y="1073469"/>
                    </a:lnTo>
                    <a:lnTo>
                      <a:pt x="439965" y="1086169"/>
                    </a:lnTo>
                    <a:lnTo>
                      <a:pt x="445039" y="1098551"/>
                    </a:lnTo>
                    <a:lnTo>
                      <a:pt x="450430" y="1110934"/>
                    </a:lnTo>
                    <a:lnTo>
                      <a:pt x="456456" y="1122999"/>
                    </a:lnTo>
                    <a:lnTo>
                      <a:pt x="462799" y="1134429"/>
                    </a:lnTo>
                    <a:lnTo>
                      <a:pt x="469459" y="1145541"/>
                    </a:lnTo>
                    <a:lnTo>
                      <a:pt x="477070" y="1156019"/>
                    </a:lnTo>
                    <a:lnTo>
                      <a:pt x="484364" y="1166496"/>
                    </a:lnTo>
                    <a:lnTo>
                      <a:pt x="492293" y="1176656"/>
                    </a:lnTo>
                    <a:lnTo>
                      <a:pt x="500539" y="1186181"/>
                    </a:lnTo>
                    <a:lnTo>
                      <a:pt x="508784" y="1195389"/>
                    </a:lnTo>
                    <a:lnTo>
                      <a:pt x="517347" y="1204279"/>
                    </a:lnTo>
                    <a:lnTo>
                      <a:pt x="526227" y="1212216"/>
                    </a:lnTo>
                    <a:lnTo>
                      <a:pt x="535107" y="1220154"/>
                    </a:lnTo>
                    <a:lnTo>
                      <a:pt x="543987" y="1227456"/>
                    </a:lnTo>
                    <a:lnTo>
                      <a:pt x="553184" y="1234124"/>
                    </a:lnTo>
                    <a:lnTo>
                      <a:pt x="562381" y="1240474"/>
                    </a:lnTo>
                    <a:lnTo>
                      <a:pt x="571578" y="1245871"/>
                    </a:lnTo>
                    <a:lnTo>
                      <a:pt x="580775" y="1250951"/>
                    </a:lnTo>
                    <a:lnTo>
                      <a:pt x="589655" y="1255079"/>
                    </a:lnTo>
                    <a:lnTo>
                      <a:pt x="598853" y="1258889"/>
                    </a:lnTo>
                    <a:lnTo>
                      <a:pt x="607732" y="1262381"/>
                    </a:lnTo>
                    <a:lnTo>
                      <a:pt x="616612" y="1264604"/>
                    </a:lnTo>
                    <a:lnTo>
                      <a:pt x="624858" y="1266509"/>
                    </a:lnTo>
                    <a:lnTo>
                      <a:pt x="633421" y="1267461"/>
                    </a:lnTo>
                    <a:lnTo>
                      <a:pt x="641349" y="1267779"/>
                    </a:lnTo>
                    <a:lnTo>
                      <a:pt x="649595" y="1267461"/>
                    </a:lnTo>
                    <a:lnTo>
                      <a:pt x="657524" y="1266509"/>
                    </a:lnTo>
                    <a:lnTo>
                      <a:pt x="666404" y="1264604"/>
                    </a:lnTo>
                    <a:lnTo>
                      <a:pt x="674967" y="1262381"/>
                    </a:lnTo>
                    <a:lnTo>
                      <a:pt x="684164" y="1258889"/>
                    </a:lnTo>
                    <a:lnTo>
                      <a:pt x="692726" y="1255079"/>
                    </a:lnTo>
                    <a:lnTo>
                      <a:pt x="701924" y="1250951"/>
                    </a:lnTo>
                    <a:lnTo>
                      <a:pt x="711121" y="1245871"/>
                    </a:lnTo>
                    <a:lnTo>
                      <a:pt x="720318" y="1240474"/>
                    </a:lnTo>
                    <a:lnTo>
                      <a:pt x="729515" y="1234124"/>
                    </a:lnTo>
                    <a:lnTo>
                      <a:pt x="738395" y="1227456"/>
                    </a:lnTo>
                    <a:lnTo>
                      <a:pt x="747592" y="1220154"/>
                    </a:lnTo>
                    <a:lnTo>
                      <a:pt x="756472" y="1212216"/>
                    </a:lnTo>
                    <a:lnTo>
                      <a:pt x="765352" y="1204279"/>
                    </a:lnTo>
                    <a:lnTo>
                      <a:pt x="773915" y="1195389"/>
                    </a:lnTo>
                    <a:lnTo>
                      <a:pt x="782160" y="1186181"/>
                    </a:lnTo>
                    <a:lnTo>
                      <a:pt x="790406" y="1176656"/>
                    </a:lnTo>
                    <a:lnTo>
                      <a:pt x="798652" y="1166496"/>
                    </a:lnTo>
                    <a:lnTo>
                      <a:pt x="805946" y="1156019"/>
                    </a:lnTo>
                    <a:lnTo>
                      <a:pt x="813240" y="1145541"/>
                    </a:lnTo>
                    <a:lnTo>
                      <a:pt x="819900" y="1134429"/>
                    </a:lnTo>
                    <a:lnTo>
                      <a:pt x="826243" y="1122999"/>
                    </a:lnTo>
                    <a:lnTo>
                      <a:pt x="831952" y="1110934"/>
                    </a:lnTo>
                    <a:lnTo>
                      <a:pt x="837660" y="1098551"/>
                    </a:lnTo>
                    <a:lnTo>
                      <a:pt x="842417" y="1086169"/>
                    </a:lnTo>
                    <a:lnTo>
                      <a:pt x="847174" y="1073469"/>
                    </a:lnTo>
                    <a:lnTo>
                      <a:pt x="850980" y="1060769"/>
                    </a:lnTo>
                    <a:lnTo>
                      <a:pt x="853834" y="1047434"/>
                    </a:lnTo>
                    <a:lnTo>
                      <a:pt x="856689" y="1034099"/>
                    </a:lnTo>
                    <a:lnTo>
                      <a:pt x="858592" y="1020764"/>
                    </a:lnTo>
                    <a:lnTo>
                      <a:pt x="859543" y="1007111"/>
                    </a:lnTo>
                    <a:lnTo>
                      <a:pt x="860177" y="992823"/>
                    </a:lnTo>
                    <a:lnTo>
                      <a:pt x="859860" y="984886"/>
                    </a:lnTo>
                    <a:lnTo>
                      <a:pt x="859543" y="976313"/>
                    </a:lnTo>
                    <a:lnTo>
                      <a:pt x="837343" y="975361"/>
                    </a:lnTo>
                    <a:lnTo>
                      <a:pt x="814509" y="973773"/>
                    </a:lnTo>
                    <a:lnTo>
                      <a:pt x="791040" y="970916"/>
                    </a:lnTo>
                    <a:lnTo>
                      <a:pt x="767255" y="968058"/>
                    </a:lnTo>
                    <a:lnTo>
                      <a:pt x="743469" y="964566"/>
                    </a:lnTo>
                    <a:lnTo>
                      <a:pt x="719366" y="960438"/>
                    </a:lnTo>
                    <a:lnTo>
                      <a:pt x="695898" y="955041"/>
                    </a:lnTo>
                    <a:lnTo>
                      <a:pt x="684481" y="952501"/>
                    </a:lnTo>
                    <a:lnTo>
                      <a:pt x="673064" y="949643"/>
                    </a:lnTo>
                    <a:lnTo>
                      <a:pt x="661964" y="946468"/>
                    </a:lnTo>
                    <a:lnTo>
                      <a:pt x="651181" y="943293"/>
                    </a:lnTo>
                    <a:lnTo>
                      <a:pt x="640398" y="940118"/>
                    </a:lnTo>
                    <a:lnTo>
                      <a:pt x="629932" y="936308"/>
                    </a:lnTo>
                    <a:lnTo>
                      <a:pt x="620101" y="932816"/>
                    </a:lnTo>
                    <a:lnTo>
                      <a:pt x="610270" y="929006"/>
                    </a:lnTo>
                    <a:lnTo>
                      <a:pt x="601073" y="924878"/>
                    </a:lnTo>
                    <a:lnTo>
                      <a:pt x="592510" y="921068"/>
                    </a:lnTo>
                    <a:lnTo>
                      <a:pt x="583947" y="916941"/>
                    </a:lnTo>
                    <a:lnTo>
                      <a:pt x="576018" y="912178"/>
                    </a:lnTo>
                    <a:lnTo>
                      <a:pt x="568724" y="907733"/>
                    </a:lnTo>
                    <a:lnTo>
                      <a:pt x="561747" y="903288"/>
                    </a:lnTo>
                    <a:lnTo>
                      <a:pt x="555404" y="898208"/>
                    </a:lnTo>
                    <a:lnTo>
                      <a:pt x="550013" y="893128"/>
                    </a:lnTo>
                    <a:lnTo>
                      <a:pt x="544938" y="887731"/>
                    </a:lnTo>
                    <a:lnTo>
                      <a:pt x="540498" y="882651"/>
                    </a:lnTo>
                    <a:lnTo>
                      <a:pt x="536376" y="876936"/>
                    </a:lnTo>
                    <a:lnTo>
                      <a:pt x="532253" y="872173"/>
                    </a:lnTo>
                    <a:lnTo>
                      <a:pt x="528447" y="867728"/>
                    </a:lnTo>
                    <a:lnTo>
                      <a:pt x="524641" y="863601"/>
                    </a:lnTo>
                    <a:lnTo>
                      <a:pt x="520836" y="860426"/>
                    </a:lnTo>
                    <a:lnTo>
                      <a:pt x="517347" y="857251"/>
                    </a:lnTo>
                    <a:lnTo>
                      <a:pt x="514176" y="854393"/>
                    </a:lnTo>
                    <a:lnTo>
                      <a:pt x="511004" y="852488"/>
                    </a:lnTo>
                    <a:lnTo>
                      <a:pt x="507833" y="850583"/>
                    </a:lnTo>
                    <a:lnTo>
                      <a:pt x="504661" y="849313"/>
                    </a:lnTo>
                    <a:lnTo>
                      <a:pt x="501807" y="848361"/>
                    </a:lnTo>
                    <a:lnTo>
                      <a:pt x="499270" y="847726"/>
                    </a:lnTo>
                    <a:lnTo>
                      <a:pt x="496099" y="847408"/>
                    </a:lnTo>
                    <a:lnTo>
                      <a:pt x="493561" y="847408"/>
                    </a:lnTo>
                    <a:close/>
                    <a:moveTo>
                      <a:pt x="1304925" y="828675"/>
                    </a:moveTo>
                    <a:lnTo>
                      <a:pt x="1476375" y="828675"/>
                    </a:lnTo>
                    <a:lnTo>
                      <a:pt x="1476375" y="1252538"/>
                    </a:lnTo>
                    <a:lnTo>
                      <a:pt x="1304925" y="1252538"/>
                    </a:lnTo>
                    <a:lnTo>
                      <a:pt x="1304925" y="828675"/>
                    </a:lnTo>
                    <a:close/>
                    <a:moveTo>
                      <a:pt x="634055" y="655638"/>
                    </a:moveTo>
                    <a:lnTo>
                      <a:pt x="641349" y="655638"/>
                    </a:lnTo>
                    <a:lnTo>
                      <a:pt x="648644" y="655638"/>
                    </a:lnTo>
                    <a:lnTo>
                      <a:pt x="655938" y="655956"/>
                    </a:lnTo>
                    <a:lnTo>
                      <a:pt x="662915" y="656591"/>
                    </a:lnTo>
                    <a:lnTo>
                      <a:pt x="669892" y="657226"/>
                    </a:lnTo>
                    <a:lnTo>
                      <a:pt x="677187" y="658178"/>
                    </a:lnTo>
                    <a:lnTo>
                      <a:pt x="684164" y="659766"/>
                    </a:lnTo>
                    <a:lnTo>
                      <a:pt x="691141" y="661036"/>
                    </a:lnTo>
                    <a:lnTo>
                      <a:pt x="698118" y="662623"/>
                    </a:lnTo>
                    <a:lnTo>
                      <a:pt x="704778" y="664211"/>
                    </a:lnTo>
                    <a:lnTo>
                      <a:pt x="711438" y="666433"/>
                    </a:lnTo>
                    <a:lnTo>
                      <a:pt x="718415" y="668338"/>
                    </a:lnTo>
                    <a:lnTo>
                      <a:pt x="724758" y="670878"/>
                    </a:lnTo>
                    <a:lnTo>
                      <a:pt x="731418" y="673418"/>
                    </a:lnTo>
                    <a:lnTo>
                      <a:pt x="737761" y="676276"/>
                    </a:lnTo>
                    <a:lnTo>
                      <a:pt x="744421" y="679133"/>
                    </a:lnTo>
                    <a:lnTo>
                      <a:pt x="750446" y="682308"/>
                    </a:lnTo>
                    <a:lnTo>
                      <a:pt x="763132" y="688976"/>
                    </a:lnTo>
                    <a:lnTo>
                      <a:pt x="775500" y="696596"/>
                    </a:lnTo>
                    <a:lnTo>
                      <a:pt x="787235" y="704533"/>
                    </a:lnTo>
                    <a:lnTo>
                      <a:pt x="798652" y="713423"/>
                    </a:lnTo>
                    <a:lnTo>
                      <a:pt x="809435" y="722631"/>
                    </a:lnTo>
                    <a:lnTo>
                      <a:pt x="819900" y="732791"/>
                    </a:lnTo>
                    <a:lnTo>
                      <a:pt x="830049" y="743586"/>
                    </a:lnTo>
                    <a:lnTo>
                      <a:pt x="839880" y="754698"/>
                    </a:lnTo>
                    <a:lnTo>
                      <a:pt x="849394" y="766446"/>
                    </a:lnTo>
                    <a:lnTo>
                      <a:pt x="858274" y="778511"/>
                    </a:lnTo>
                    <a:lnTo>
                      <a:pt x="866520" y="791211"/>
                    </a:lnTo>
                    <a:lnTo>
                      <a:pt x="874449" y="804546"/>
                    </a:lnTo>
                    <a:lnTo>
                      <a:pt x="881743" y="818198"/>
                    </a:lnTo>
                    <a:lnTo>
                      <a:pt x="888403" y="832168"/>
                    </a:lnTo>
                    <a:lnTo>
                      <a:pt x="894746" y="847091"/>
                    </a:lnTo>
                    <a:lnTo>
                      <a:pt x="900137" y="861696"/>
                    </a:lnTo>
                    <a:lnTo>
                      <a:pt x="905529" y="876936"/>
                    </a:lnTo>
                    <a:lnTo>
                      <a:pt x="909651" y="892811"/>
                    </a:lnTo>
                    <a:lnTo>
                      <a:pt x="913457" y="908686"/>
                    </a:lnTo>
                    <a:lnTo>
                      <a:pt x="916946" y="924878"/>
                    </a:lnTo>
                    <a:lnTo>
                      <a:pt x="919166" y="941706"/>
                    </a:lnTo>
                    <a:lnTo>
                      <a:pt x="921068" y="958533"/>
                    </a:lnTo>
                    <a:lnTo>
                      <a:pt x="922020" y="975678"/>
                    </a:lnTo>
                    <a:lnTo>
                      <a:pt x="922337" y="992823"/>
                    </a:lnTo>
                    <a:lnTo>
                      <a:pt x="922337" y="1002031"/>
                    </a:lnTo>
                    <a:lnTo>
                      <a:pt x="922020" y="1010921"/>
                    </a:lnTo>
                    <a:lnTo>
                      <a:pt x="921386" y="1019811"/>
                    </a:lnTo>
                    <a:lnTo>
                      <a:pt x="920434" y="1028384"/>
                    </a:lnTo>
                    <a:lnTo>
                      <a:pt x="919483" y="1037274"/>
                    </a:lnTo>
                    <a:lnTo>
                      <a:pt x="918214" y="1045846"/>
                    </a:lnTo>
                    <a:lnTo>
                      <a:pt x="916628" y="1054419"/>
                    </a:lnTo>
                    <a:lnTo>
                      <a:pt x="915043" y="1062674"/>
                    </a:lnTo>
                    <a:lnTo>
                      <a:pt x="912823" y="1070929"/>
                    </a:lnTo>
                    <a:lnTo>
                      <a:pt x="910603" y="1079501"/>
                    </a:lnTo>
                    <a:lnTo>
                      <a:pt x="908383" y="1087756"/>
                    </a:lnTo>
                    <a:lnTo>
                      <a:pt x="906163" y="1095694"/>
                    </a:lnTo>
                    <a:lnTo>
                      <a:pt x="903309" y="1103631"/>
                    </a:lnTo>
                    <a:lnTo>
                      <a:pt x="900137" y="1111569"/>
                    </a:lnTo>
                    <a:lnTo>
                      <a:pt x="897283" y="1119189"/>
                    </a:lnTo>
                    <a:lnTo>
                      <a:pt x="894111" y="1126809"/>
                    </a:lnTo>
                    <a:lnTo>
                      <a:pt x="887134" y="1141731"/>
                    </a:lnTo>
                    <a:lnTo>
                      <a:pt x="879523" y="1156336"/>
                    </a:lnTo>
                    <a:lnTo>
                      <a:pt x="871277" y="1170624"/>
                    </a:lnTo>
                    <a:lnTo>
                      <a:pt x="862714" y="1184276"/>
                    </a:lnTo>
                    <a:lnTo>
                      <a:pt x="853517" y="1197611"/>
                    </a:lnTo>
                    <a:lnTo>
                      <a:pt x="843686" y="1209994"/>
                    </a:lnTo>
                    <a:lnTo>
                      <a:pt x="833854" y="1222376"/>
                    </a:lnTo>
                    <a:lnTo>
                      <a:pt x="823389" y="1233806"/>
                    </a:lnTo>
                    <a:lnTo>
                      <a:pt x="812606" y="1244919"/>
                    </a:lnTo>
                    <a:lnTo>
                      <a:pt x="801823" y="1255396"/>
                    </a:lnTo>
                    <a:lnTo>
                      <a:pt x="790406" y="1265239"/>
                    </a:lnTo>
                    <a:lnTo>
                      <a:pt x="778989" y="1274446"/>
                    </a:lnTo>
                    <a:lnTo>
                      <a:pt x="767255" y="1282701"/>
                    </a:lnTo>
                    <a:lnTo>
                      <a:pt x="755521" y="1290956"/>
                    </a:lnTo>
                    <a:lnTo>
                      <a:pt x="743786" y="1298259"/>
                    </a:lnTo>
                    <a:lnTo>
                      <a:pt x="732052" y="1304609"/>
                    </a:lnTo>
                    <a:lnTo>
                      <a:pt x="720318" y="1310641"/>
                    </a:lnTo>
                    <a:lnTo>
                      <a:pt x="708584" y="1315721"/>
                    </a:lnTo>
                    <a:lnTo>
                      <a:pt x="696849" y="1320166"/>
                    </a:lnTo>
                    <a:lnTo>
                      <a:pt x="685432" y="1323659"/>
                    </a:lnTo>
                    <a:lnTo>
                      <a:pt x="674015" y="1326516"/>
                    </a:lnTo>
                    <a:lnTo>
                      <a:pt x="662915" y="1328421"/>
                    </a:lnTo>
                    <a:lnTo>
                      <a:pt x="657207" y="1329374"/>
                    </a:lnTo>
                    <a:lnTo>
                      <a:pt x="652132" y="1329691"/>
                    </a:lnTo>
                    <a:lnTo>
                      <a:pt x="646424" y="1330009"/>
                    </a:lnTo>
                    <a:lnTo>
                      <a:pt x="641349" y="1330326"/>
                    </a:lnTo>
                    <a:lnTo>
                      <a:pt x="635958" y="1330009"/>
                    </a:lnTo>
                    <a:lnTo>
                      <a:pt x="630884" y="1329691"/>
                    </a:lnTo>
                    <a:lnTo>
                      <a:pt x="625492" y="1329374"/>
                    </a:lnTo>
                    <a:lnTo>
                      <a:pt x="620101" y="1328421"/>
                    </a:lnTo>
                    <a:lnTo>
                      <a:pt x="609001" y="1326516"/>
                    </a:lnTo>
                    <a:lnTo>
                      <a:pt x="597584" y="1323659"/>
                    </a:lnTo>
                    <a:lnTo>
                      <a:pt x="585850" y="1320166"/>
                    </a:lnTo>
                    <a:lnTo>
                      <a:pt x="574433" y="1315721"/>
                    </a:lnTo>
                    <a:lnTo>
                      <a:pt x="562698" y="1310641"/>
                    </a:lnTo>
                    <a:lnTo>
                      <a:pt x="550647" y="1304609"/>
                    </a:lnTo>
                    <a:lnTo>
                      <a:pt x="538913" y="1298259"/>
                    </a:lnTo>
                    <a:lnTo>
                      <a:pt x="527179" y="1290956"/>
                    </a:lnTo>
                    <a:lnTo>
                      <a:pt x="515444" y="1282701"/>
                    </a:lnTo>
                    <a:lnTo>
                      <a:pt x="503710" y="1274446"/>
                    </a:lnTo>
                    <a:lnTo>
                      <a:pt x="492293" y="1265239"/>
                    </a:lnTo>
                    <a:lnTo>
                      <a:pt x="481193" y="1255396"/>
                    </a:lnTo>
                    <a:lnTo>
                      <a:pt x="470093" y="1244919"/>
                    </a:lnTo>
                    <a:lnTo>
                      <a:pt x="459310" y="1233806"/>
                    </a:lnTo>
                    <a:lnTo>
                      <a:pt x="448845" y="1222376"/>
                    </a:lnTo>
                    <a:lnTo>
                      <a:pt x="438696" y="1209994"/>
                    </a:lnTo>
                    <a:lnTo>
                      <a:pt x="429499" y="1197611"/>
                    </a:lnTo>
                    <a:lnTo>
                      <a:pt x="419985" y="1184276"/>
                    </a:lnTo>
                    <a:lnTo>
                      <a:pt x="411422" y="1170624"/>
                    </a:lnTo>
                    <a:lnTo>
                      <a:pt x="403176" y="1156336"/>
                    </a:lnTo>
                    <a:lnTo>
                      <a:pt x="395565" y="1141731"/>
                    </a:lnTo>
                    <a:lnTo>
                      <a:pt x="388588" y="1126809"/>
                    </a:lnTo>
                    <a:lnTo>
                      <a:pt x="385416" y="1119189"/>
                    </a:lnTo>
                    <a:lnTo>
                      <a:pt x="382245" y="1111569"/>
                    </a:lnTo>
                    <a:lnTo>
                      <a:pt x="379390" y="1103631"/>
                    </a:lnTo>
                    <a:lnTo>
                      <a:pt x="376853" y="1095694"/>
                    </a:lnTo>
                    <a:lnTo>
                      <a:pt x="374316" y="1087756"/>
                    </a:lnTo>
                    <a:lnTo>
                      <a:pt x="372096" y="1079501"/>
                    </a:lnTo>
                    <a:lnTo>
                      <a:pt x="369559" y="1070929"/>
                    </a:lnTo>
                    <a:lnTo>
                      <a:pt x="367656" y="1062674"/>
                    </a:lnTo>
                    <a:lnTo>
                      <a:pt x="366071" y="1054419"/>
                    </a:lnTo>
                    <a:lnTo>
                      <a:pt x="364485" y="1045846"/>
                    </a:lnTo>
                    <a:lnTo>
                      <a:pt x="363216" y="1037274"/>
                    </a:lnTo>
                    <a:lnTo>
                      <a:pt x="362265" y="1028384"/>
                    </a:lnTo>
                    <a:lnTo>
                      <a:pt x="361313" y="1019811"/>
                    </a:lnTo>
                    <a:lnTo>
                      <a:pt x="360996" y="1010921"/>
                    </a:lnTo>
                    <a:lnTo>
                      <a:pt x="360362" y="1002031"/>
                    </a:lnTo>
                    <a:lnTo>
                      <a:pt x="360362" y="992823"/>
                    </a:lnTo>
                    <a:lnTo>
                      <a:pt x="360679" y="975678"/>
                    </a:lnTo>
                    <a:lnTo>
                      <a:pt x="361948" y="958533"/>
                    </a:lnTo>
                    <a:lnTo>
                      <a:pt x="363533" y="941706"/>
                    </a:lnTo>
                    <a:lnTo>
                      <a:pt x="366071" y="924878"/>
                    </a:lnTo>
                    <a:lnTo>
                      <a:pt x="368925" y="908686"/>
                    </a:lnTo>
                    <a:lnTo>
                      <a:pt x="373048" y="892811"/>
                    </a:lnTo>
                    <a:lnTo>
                      <a:pt x="377171" y="876936"/>
                    </a:lnTo>
                    <a:lnTo>
                      <a:pt x="382245" y="861696"/>
                    </a:lnTo>
                    <a:lnTo>
                      <a:pt x="387953" y="847091"/>
                    </a:lnTo>
                    <a:lnTo>
                      <a:pt x="393979" y="832168"/>
                    </a:lnTo>
                    <a:lnTo>
                      <a:pt x="400956" y="818198"/>
                    </a:lnTo>
                    <a:lnTo>
                      <a:pt x="408568" y="804546"/>
                    </a:lnTo>
                    <a:lnTo>
                      <a:pt x="416179" y="791211"/>
                    </a:lnTo>
                    <a:lnTo>
                      <a:pt x="424425" y="778511"/>
                    </a:lnTo>
                    <a:lnTo>
                      <a:pt x="433305" y="766446"/>
                    </a:lnTo>
                    <a:lnTo>
                      <a:pt x="442819" y="754698"/>
                    </a:lnTo>
                    <a:lnTo>
                      <a:pt x="452650" y="743586"/>
                    </a:lnTo>
                    <a:lnTo>
                      <a:pt x="462482" y="732791"/>
                    </a:lnTo>
                    <a:lnTo>
                      <a:pt x="473264" y="722631"/>
                    </a:lnTo>
                    <a:lnTo>
                      <a:pt x="484047" y="713423"/>
                    </a:lnTo>
                    <a:lnTo>
                      <a:pt x="495464" y="704533"/>
                    </a:lnTo>
                    <a:lnTo>
                      <a:pt x="507516" y="696596"/>
                    </a:lnTo>
                    <a:lnTo>
                      <a:pt x="519567" y="688976"/>
                    </a:lnTo>
                    <a:lnTo>
                      <a:pt x="531936" y="682308"/>
                    </a:lnTo>
                    <a:lnTo>
                      <a:pt x="538278" y="679133"/>
                    </a:lnTo>
                    <a:lnTo>
                      <a:pt x="544938" y="676276"/>
                    </a:lnTo>
                    <a:lnTo>
                      <a:pt x="551281" y="673418"/>
                    </a:lnTo>
                    <a:lnTo>
                      <a:pt x="557941" y="670878"/>
                    </a:lnTo>
                    <a:lnTo>
                      <a:pt x="564284" y="668338"/>
                    </a:lnTo>
                    <a:lnTo>
                      <a:pt x="571261" y="666433"/>
                    </a:lnTo>
                    <a:lnTo>
                      <a:pt x="577921" y="664211"/>
                    </a:lnTo>
                    <a:lnTo>
                      <a:pt x="584898" y="662623"/>
                    </a:lnTo>
                    <a:lnTo>
                      <a:pt x="591875" y="661036"/>
                    </a:lnTo>
                    <a:lnTo>
                      <a:pt x="598535" y="659766"/>
                    </a:lnTo>
                    <a:lnTo>
                      <a:pt x="605830" y="658178"/>
                    </a:lnTo>
                    <a:lnTo>
                      <a:pt x="612490" y="657226"/>
                    </a:lnTo>
                    <a:lnTo>
                      <a:pt x="619784" y="656591"/>
                    </a:lnTo>
                    <a:lnTo>
                      <a:pt x="627078" y="655956"/>
                    </a:lnTo>
                    <a:lnTo>
                      <a:pt x="634055" y="655638"/>
                    </a:lnTo>
                    <a:close/>
                    <a:moveTo>
                      <a:pt x="1604962" y="463550"/>
                    </a:moveTo>
                    <a:lnTo>
                      <a:pt x="1776412" y="463550"/>
                    </a:lnTo>
                    <a:lnTo>
                      <a:pt x="1776412" y="1252538"/>
                    </a:lnTo>
                    <a:lnTo>
                      <a:pt x="1604962" y="1252538"/>
                    </a:lnTo>
                    <a:lnTo>
                      <a:pt x="1604962" y="463550"/>
                    </a:lnTo>
                    <a:close/>
                    <a:moveTo>
                      <a:pt x="0" y="0"/>
                    </a:moveTo>
                    <a:lnTo>
                      <a:pt x="2125663" y="0"/>
                    </a:lnTo>
                    <a:lnTo>
                      <a:pt x="2125663" y="171553"/>
                    </a:lnTo>
                    <a:lnTo>
                      <a:pt x="2039621" y="171553"/>
                    </a:lnTo>
                    <a:lnTo>
                      <a:pt x="2039621" y="1577975"/>
                    </a:lnTo>
                    <a:lnTo>
                      <a:pt x="1252220" y="1577975"/>
                    </a:lnTo>
                    <a:lnTo>
                      <a:pt x="1252220" y="1449310"/>
                    </a:lnTo>
                    <a:lnTo>
                      <a:pt x="1911033" y="1449310"/>
                    </a:lnTo>
                    <a:lnTo>
                      <a:pt x="1911033" y="171553"/>
                    </a:lnTo>
                    <a:lnTo>
                      <a:pt x="195263" y="171553"/>
                    </a:lnTo>
                    <a:lnTo>
                      <a:pt x="195263" y="1249164"/>
                    </a:lnTo>
                    <a:lnTo>
                      <a:pt x="66675" y="1249164"/>
                    </a:lnTo>
                    <a:lnTo>
                      <a:pt x="66675" y="171553"/>
                    </a:lnTo>
                    <a:lnTo>
                      <a:pt x="0" y="1715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" name="组合 74">
              <a:extLst>
                <a:ext uri="{FF2B5EF4-FFF2-40B4-BE49-F238E27FC236}">
                  <a16:creationId xmlns:a16="http://schemas.microsoft.com/office/drawing/2014/main" id="{84DF3B28-AA94-34D9-62FC-68E0CAD8AF59}"/>
                </a:ext>
              </a:extLst>
            </p:cNvPr>
            <p:cNvGrpSpPr/>
            <p:nvPr/>
          </p:nvGrpSpPr>
          <p:grpSpPr>
            <a:xfrm>
              <a:off x="1195356" y="2305772"/>
              <a:ext cx="343701" cy="309997"/>
              <a:chOff x="5557128" y="2138335"/>
              <a:chExt cx="428348" cy="386204"/>
            </a:xfrm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E772E532-B8BE-9174-AFD9-EA8298C89EFF}"/>
                  </a:ext>
                </a:extLst>
              </p:cNvPr>
              <p:cNvSpPr/>
              <p:nvPr/>
            </p:nvSpPr>
            <p:spPr bwMode="auto">
              <a:xfrm>
                <a:off x="5557128" y="2138335"/>
                <a:ext cx="428348" cy="38620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 lim="800000"/>
              </a:ln>
            </p:spPr>
            <p:txBody>
              <a:bodyPr vert="horz" wrap="square" lIns="68564" tIns="34282" rIns="68564" bIns="34282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KSO_Shape">
                <a:extLst>
                  <a:ext uri="{FF2B5EF4-FFF2-40B4-BE49-F238E27FC236}">
                    <a16:creationId xmlns:a16="http://schemas.microsoft.com/office/drawing/2014/main" id="{C25C2EC6-7952-3176-3953-B5290DCF46B2}"/>
                  </a:ext>
                </a:extLst>
              </p:cNvPr>
              <p:cNvSpPr/>
              <p:nvPr/>
            </p:nvSpPr>
            <p:spPr bwMode="auto">
              <a:xfrm>
                <a:off x="5652120" y="2208685"/>
                <a:ext cx="238362" cy="235978"/>
              </a:xfrm>
              <a:custGeom>
                <a:avLst/>
                <a:gdLst>
                  <a:gd name="T0" fmla="*/ 615878 w 2390775"/>
                  <a:gd name="T1" fmla="*/ 1467970 h 2365376"/>
                  <a:gd name="T2" fmla="*/ 587250 w 2390775"/>
                  <a:gd name="T3" fmla="*/ 1401697 h 2365376"/>
                  <a:gd name="T4" fmla="*/ 1282649 w 2390775"/>
                  <a:gd name="T5" fmla="*/ 1393474 h 2365376"/>
                  <a:gd name="T6" fmla="*/ 1180915 w 2390775"/>
                  <a:gd name="T7" fmla="*/ 1446870 h 2365376"/>
                  <a:gd name="T8" fmla="*/ 1210073 w 2390775"/>
                  <a:gd name="T9" fmla="*/ 1382167 h 2365376"/>
                  <a:gd name="T10" fmla="*/ 653657 w 2390775"/>
                  <a:gd name="T11" fmla="*/ 1314699 h 2365376"/>
                  <a:gd name="T12" fmla="*/ 646041 w 2390775"/>
                  <a:gd name="T13" fmla="*/ 1180275 h 2365376"/>
                  <a:gd name="T14" fmla="*/ 589870 w 2390775"/>
                  <a:gd name="T15" fmla="*/ 1105327 h 2365376"/>
                  <a:gd name="T16" fmla="*/ 599516 w 2390775"/>
                  <a:gd name="T17" fmla="*/ 1141280 h 2365376"/>
                  <a:gd name="T18" fmla="*/ 579914 w 2390775"/>
                  <a:gd name="T19" fmla="*/ 1158779 h 2365376"/>
                  <a:gd name="T20" fmla="*/ 541333 w 2390775"/>
                  <a:gd name="T21" fmla="*/ 1105965 h 2365376"/>
                  <a:gd name="T22" fmla="*/ 1137260 w 2390775"/>
                  <a:gd name="T23" fmla="*/ 1009231 h 2365376"/>
                  <a:gd name="T24" fmla="*/ 1143562 w 2390775"/>
                  <a:gd name="T25" fmla="*/ 1026145 h 2365376"/>
                  <a:gd name="T26" fmla="*/ 1096615 w 2390775"/>
                  <a:gd name="T27" fmla="*/ 1069549 h 2365376"/>
                  <a:gd name="T28" fmla="*/ 1102602 w 2390775"/>
                  <a:gd name="T29" fmla="*/ 1001572 h 2365376"/>
                  <a:gd name="T30" fmla="*/ 972739 w 2390775"/>
                  <a:gd name="T31" fmla="*/ 835988 h 2365376"/>
                  <a:gd name="T32" fmla="*/ 989500 w 2390775"/>
                  <a:gd name="T33" fmla="*/ 1138672 h 2365376"/>
                  <a:gd name="T34" fmla="*/ 639427 w 2390775"/>
                  <a:gd name="T35" fmla="*/ 1423644 h 2365376"/>
                  <a:gd name="T36" fmla="*/ 599898 w 2390775"/>
                  <a:gd name="T37" fmla="*/ 1003302 h 2365376"/>
                  <a:gd name="T38" fmla="*/ 529694 w 2390775"/>
                  <a:gd name="T39" fmla="*/ 1090596 h 2365376"/>
                  <a:gd name="T40" fmla="*/ 602428 w 2390775"/>
                  <a:gd name="T41" fmla="*/ 868249 h 2365376"/>
                  <a:gd name="T42" fmla="*/ 861740 w 2390775"/>
                  <a:gd name="T43" fmla="*/ 924231 h 2365376"/>
                  <a:gd name="T44" fmla="*/ 755609 w 2390775"/>
                  <a:gd name="T45" fmla="*/ 542052 h 2365376"/>
                  <a:gd name="T46" fmla="*/ 929665 w 2390775"/>
                  <a:gd name="T47" fmla="*/ 525915 h 2365376"/>
                  <a:gd name="T48" fmla="*/ 909019 w 2390775"/>
                  <a:gd name="T49" fmla="*/ 571798 h 2365376"/>
                  <a:gd name="T50" fmla="*/ 936652 w 2390775"/>
                  <a:gd name="T51" fmla="*/ 586353 h 2365376"/>
                  <a:gd name="T52" fmla="*/ 928394 w 2390775"/>
                  <a:gd name="T53" fmla="*/ 688879 h 2365376"/>
                  <a:gd name="T54" fmla="*/ 840414 w 2390775"/>
                  <a:gd name="T55" fmla="*/ 772101 h 2365376"/>
                  <a:gd name="T56" fmla="*/ 742269 w 2390775"/>
                  <a:gd name="T57" fmla="*/ 675588 h 2365376"/>
                  <a:gd name="T58" fmla="*/ 738139 w 2390775"/>
                  <a:gd name="T59" fmla="*/ 608504 h 2365376"/>
                  <a:gd name="T60" fmla="*/ 761643 w 2390775"/>
                  <a:gd name="T61" fmla="*/ 510093 h 2365376"/>
                  <a:gd name="T62" fmla="*/ 617010 w 2390775"/>
                  <a:gd name="T63" fmla="*/ 449064 h 2365376"/>
                  <a:gd name="T64" fmla="*/ 350272 w 2390775"/>
                  <a:gd name="T65" fmla="*/ 638327 h 2365376"/>
                  <a:gd name="T66" fmla="*/ 215163 w 2390775"/>
                  <a:gd name="T67" fmla="*/ 939947 h 2365376"/>
                  <a:gd name="T68" fmla="*/ 256613 w 2390775"/>
                  <a:gd name="T69" fmla="*/ 1277331 h 2365376"/>
                  <a:gd name="T70" fmla="*/ 458486 w 2390775"/>
                  <a:gd name="T71" fmla="*/ 1534008 h 2365376"/>
                  <a:gd name="T72" fmla="*/ 767308 w 2390775"/>
                  <a:gd name="T73" fmla="*/ 1655225 h 2365376"/>
                  <a:gd name="T74" fmla="*/ 1101127 w 2390775"/>
                  <a:gd name="T75" fmla="*/ 1596674 h 2365376"/>
                  <a:gd name="T76" fmla="*/ 1347614 w 2390775"/>
                  <a:gd name="T77" fmla="*/ 1383040 h 2365376"/>
                  <a:gd name="T78" fmla="*/ 1453614 w 2390775"/>
                  <a:gd name="T79" fmla="*/ 1066861 h 2365376"/>
                  <a:gd name="T80" fmla="*/ 1378939 w 2390775"/>
                  <a:gd name="T81" fmla="*/ 738024 h 2365376"/>
                  <a:gd name="T82" fmla="*/ 1153652 w 2390775"/>
                  <a:gd name="T83" fmla="*/ 501602 h 2365376"/>
                  <a:gd name="T84" fmla="*/ 831224 w 2390775"/>
                  <a:gd name="T85" fmla="*/ 411085 h 2365376"/>
                  <a:gd name="T86" fmla="*/ 989432 w 2390775"/>
                  <a:gd name="T87" fmla="*/ 315187 h 2365376"/>
                  <a:gd name="T88" fmla="*/ 1471649 w 2390775"/>
                  <a:gd name="T89" fmla="*/ 671876 h 2365376"/>
                  <a:gd name="T90" fmla="*/ 1554866 w 2390775"/>
                  <a:gd name="T91" fmla="*/ 1171938 h 2365376"/>
                  <a:gd name="T92" fmla="*/ 1239716 w 2390775"/>
                  <a:gd name="T93" fmla="*/ 1647313 h 2365376"/>
                  <a:gd name="T94" fmla="*/ 646121 w 2390775"/>
                  <a:gd name="T95" fmla="*/ 1748275 h 2365376"/>
                  <a:gd name="T96" fmla="*/ 110112 w 2390775"/>
                  <a:gd name="T97" fmla="*/ 1186813 h 2365376"/>
                  <a:gd name="T98" fmla="*/ 251551 w 2390775"/>
                  <a:gd name="T99" fmla="*/ 580725 h 2365376"/>
                  <a:gd name="T100" fmla="*/ 1549044 w 2390775"/>
                  <a:gd name="T101" fmla="*/ 160116 h 2365376"/>
                  <a:gd name="T102" fmla="*/ 1461002 w 2390775"/>
                  <a:gd name="T103" fmla="*/ 284475 h 2365376"/>
                  <a:gd name="T104" fmla="*/ 1550307 w 2390775"/>
                  <a:gd name="T105" fmla="*/ 426554 h 2365376"/>
                  <a:gd name="T106" fmla="*/ 1719764 w 2390775"/>
                  <a:gd name="T107" fmla="*/ 380038 h 2365376"/>
                  <a:gd name="T108" fmla="*/ 1735543 w 2390775"/>
                  <a:gd name="T109" fmla="*/ 232579 h 2365376"/>
                  <a:gd name="T110" fmla="*/ 1705909 w 2390775"/>
                  <a:gd name="T111" fmla="*/ 94508 h 2365376"/>
                  <a:gd name="T112" fmla="*/ 1774050 w 2390775"/>
                  <a:gd name="T113" fmla="*/ 148403 h 2365376"/>
                  <a:gd name="T114" fmla="*/ 1781614 w 2390775"/>
                  <a:gd name="T115" fmla="*/ 428769 h 2365376"/>
                  <a:gd name="T116" fmla="*/ 1600166 w 2390775"/>
                  <a:gd name="T117" fmla="*/ 516104 h 2365376"/>
                  <a:gd name="T118" fmla="*/ 1452167 w 2390775"/>
                  <a:gd name="T119" fmla="*/ 455349 h 2365376"/>
                  <a:gd name="T120" fmla="*/ 1310478 w 2390775"/>
                  <a:gd name="T121" fmla="*/ 259477 h 2365376"/>
                  <a:gd name="T122" fmla="*/ 1562614 w 2390775"/>
                  <a:gd name="T123" fmla="*/ 74046 h 236537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90775" h="2365376">
                    <a:moveTo>
                      <a:pt x="761351" y="1739900"/>
                    </a:moveTo>
                    <a:lnTo>
                      <a:pt x="791690" y="1805294"/>
                    </a:lnTo>
                    <a:lnTo>
                      <a:pt x="794883" y="1808051"/>
                    </a:lnTo>
                    <a:lnTo>
                      <a:pt x="797278" y="1811991"/>
                    </a:lnTo>
                    <a:lnTo>
                      <a:pt x="800871" y="1817112"/>
                    </a:lnTo>
                    <a:lnTo>
                      <a:pt x="803266" y="1822233"/>
                    </a:lnTo>
                    <a:lnTo>
                      <a:pt x="804065" y="1825384"/>
                    </a:lnTo>
                    <a:lnTo>
                      <a:pt x="804863" y="1828536"/>
                    </a:lnTo>
                    <a:lnTo>
                      <a:pt x="804863" y="1831687"/>
                    </a:lnTo>
                    <a:lnTo>
                      <a:pt x="804863" y="1834839"/>
                    </a:lnTo>
                    <a:lnTo>
                      <a:pt x="804065" y="1837990"/>
                    </a:lnTo>
                    <a:lnTo>
                      <a:pt x="802867" y="1841142"/>
                    </a:lnTo>
                    <a:lnTo>
                      <a:pt x="801670" y="1842718"/>
                    </a:lnTo>
                    <a:lnTo>
                      <a:pt x="799674" y="1844687"/>
                    </a:lnTo>
                    <a:lnTo>
                      <a:pt x="797278" y="1845475"/>
                    </a:lnTo>
                    <a:lnTo>
                      <a:pt x="794484" y="1845869"/>
                    </a:lnTo>
                    <a:lnTo>
                      <a:pt x="790891" y="1846263"/>
                    </a:lnTo>
                    <a:lnTo>
                      <a:pt x="787698" y="1845869"/>
                    </a:lnTo>
                    <a:lnTo>
                      <a:pt x="784105" y="1845475"/>
                    </a:lnTo>
                    <a:lnTo>
                      <a:pt x="780512" y="1844293"/>
                    </a:lnTo>
                    <a:lnTo>
                      <a:pt x="776520" y="1842718"/>
                    </a:lnTo>
                    <a:lnTo>
                      <a:pt x="772927" y="1841142"/>
                    </a:lnTo>
                    <a:lnTo>
                      <a:pt x="768935" y="1839172"/>
                    </a:lnTo>
                    <a:lnTo>
                      <a:pt x="765343" y="1836809"/>
                    </a:lnTo>
                    <a:lnTo>
                      <a:pt x="761750" y="1834051"/>
                    </a:lnTo>
                    <a:lnTo>
                      <a:pt x="758955" y="1831294"/>
                    </a:lnTo>
                    <a:lnTo>
                      <a:pt x="756161" y="1827748"/>
                    </a:lnTo>
                    <a:lnTo>
                      <a:pt x="754165" y="1824597"/>
                    </a:lnTo>
                    <a:lnTo>
                      <a:pt x="748975" y="1815536"/>
                    </a:lnTo>
                    <a:lnTo>
                      <a:pt x="745782" y="1808839"/>
                    </a:lnTo>
                    <a:lnTo>
                      <a:pt x="743387" y="1803718"/>
                    </a:lnTo>
                    <a:lnTo>
                      <a:pt x="742588" y="1799385"/>
                    </a:lnTo>
                    <a:lnTo>
                      <a:pt x="742588" y="1795051"/>
                    </a:lnTo>
                    <a:lnTo>
                      <a:pt x="743387" y="1790718"/>
                    </a:lnTo>
                    <a:lnTo>
                      <a:pt x="746181" y="1778112"/>
                    </a:lnTo>
                    <a:lnTo>
                      <a:pt x="746979" y="1774173"/>
                    </a:lnTo>
                    <a:lnTo>
                      <a:pt x="746979" y="1772203"/>
                    </a:lnTo>
                    <a:lnTo>
                      <a:pt x="746181" y="1771021"/>
                    </a:lnTo>
                    <a:lnTo>
                      <a:pt x="745383" y="1770627"/>
                    </a:lnTo>
                    <a:lnTo>
                      <a:pt x="742987" y="1770627"/>
                    </a:lnTo>
                    <a:lnTo>
                      <a:pt x="742189" y="1770233"/>
                    </a:lnTo>
                    <a:lnTo>
                      <a:pt x="741790" y="1769839"/>
                    </a:lnTo>
                    <a:lnTo>
                      <a:pt x="738596" y="1761961"/>
                    </a:lnTo>
                    <a:lnTo>
                      <a:pt x="736999" y="1758021"/>
                    </a:lnTo>
                    <a:lnTo>
                      <a:pt x="736600" y="1756052"/>
                    </a:lnTo>
                    <a:lnTo>
                      <a:pt x="736600" y="1754476"/>
                    </a:lnTo>
                    <a:lnTo>
                      <a:pt x="742189" y="1750536"/>
                    </a:lnTo>
                    <a:lnTo>
                      <a:pt x="747379" y="1747385"/>
                    </a:lnTo>
                    <a:lnTo>
                      <a:pt x="750971" y="1745021"/>
                    </a:lnTo>
                    <a:lnTo>
                      <a:pt x="754165" y="1743839"/>
                    </a:lnTo>
                    <a:lnTo>
                      <a:pt x="758556" y="1741870"/>
                    </a:lnTo>
                    <a:lnTo>
                      <a:pt x="759754" y="1741870"/>
                    </a:lnTo>
                    <a:lnTo>
                      <a:pt x="761351" y="1739900"/>
                    </a:lnTo>
                    <a:close/>
                    <a:moveTo>
                      <a:pt x="1554438" y="1730375"/>
                    </a:moveTo>
                    <a:lnTo>
                      <a:pt x="1565575" y="1730375"/>
                    </a:lnTo>
                    <a:lnTo>
                      <a:pt x="1575916" y="1730375"/>
                    </a:lnTo>
                    <a:lnTo>
                      <a:pt x="1586258" y="1731163"/>
                    </a:lnTo>
                    <a:lnTo>
                      <a:pt x="1591031" y="1731951"/>
                    </a:lnTo>
                    <a:lnTo>
                      <a:pt x="1595008" y="1733133"/>
                    </a:lnTo>
                    <a:lnTo>
                      <a:pt x="1598986" y="1734314"/>
                    </a:lnTo>
                    <a:lnTo>
                      <a:pt x="1602168" y="1735890"/>
                    </a:lnTo>
                    <a:lnTo>
                      <a:pt x="1605350" y="1737860"/>
                    </a:lnTo>
                    <a:lnTo>
                      <a:pt x="1607339" y="1739830"/>
                    </a:lnTo>
                    <a:lnTo>
                      <a:pt x="1608929" y="1741799"/>
                    </a:lnTo>
                    <a:lnTo>
                      <a:pt x="1609725" y="1744951"/>
                    </a:lnTo>
                    <a:lnTo>
                      <a:pt x="1609725" y="1747708"/>
                    </a:lnTo>
                    <a:lnTo>
                      <a:pt x="1608929" y="1751648"/>
                    </a:lnTo>
                    <a:lnTo>
                      <a:pt x="1607339" y="1755193"/>
                    </a:lnTo>
                    <a:lnTo>
                      <a:pt x="1604554" y="1759920"/>
                    </a:lnTo>
                    <a:lnTo>
                      <a:pt x="1600577" y="1764648"/>
                    </a:lnTo>
                    <a:lnTo>
                      <a:pt x="1595804" y="1769769"/>
                    </a:lnTo>
                    <a:lnTo>
                      <a:pt x="1589042" y="1776072"/>
                    </a:lnTo>
                    <a:lnTo>
                      <a:pt x="1582678" y="1781193"/>
                    </a:lnTo>
                    <a:lnTo>
                      <a:pt x="1576314" y="1786314"/>
                    </a:lnTo>
                    <a:lnTo>
                      <a:pt x="1570348" y="1790647"/>
                    </a:lnTo>
                    <a:lnTo>
                      <a:pt x="1563586" y="1794193"/>
                    </a:lnTo>
                    <a:lnTo>
                      <a:pt x="1557222" y="1797738"/>
                    </a:lnTo>
                    <a:lnTo>
                      <a:pt x="1550461" y="1800496"/>
                    </a:lnTo>
                    <a:lnTo>
                      <a:pt x="1544097" y="1802466"/>
                    </a:lnTo>
                    <a:lnTo>
                      <a:pt x="1537733" y="1804829"/>
                    </a:lnTo>
                    <a:lnTo>
                      <a:pt x="1530971" y="1806799"/>
                    </a:lnTo>
                    <a:lnTo>
                      <a:pt x="1524607" y="1807981"/>
                    </a:lnTo>
                    <a:lnTo>
                      <a:pt x="1518243" y="1809163"/>
                    </a:lnTo>
                    <a:lnTo>
                      <a:pt x="1505117" y="1811132"/>
                    </a:lnTo>
                    <a:lnTo>
                      <a:pt x="1491992" y="1812314"/>
                    </a:lnTo>
                    <a:lnTo>
                      <a:pt x="1486026" y="1813102"/>
                    </a:lnTo>
                    <a:lnTo>
                      <a:pt x="1483241" y="1813890"/>
                    </a:lnTo>
                    <a:lnTo>
                      <a:pt x="1482048" y="1814678"/>
                    </a:lnTo>
                    <a:lnTo>
                      <a:pt x="1481253" y="1815072"/>
                    </a:lnTo>
                    <a:lnTo>
                      <a:pt x="1480855" y="1815859"/>
                    </a:lnTo>
                    <a:lnTo>
                      <a:pt x="1480855" y="1817041"/>
                    </a:lnTo>
                    <a:lnTo>
                      <a:pt x="1481253" y="1818617"/>
                    </a:lnTo>
                    <a:lnTo>
                      <a:pt x="1482048" y="1819799"/>
                    </a:lnTo>
                    <a:lnTo>
                      <a:pt x="1482048" y="1821375"/>
                    </a:lnTo>
                    <a:lnTo>
                      <a:pt x="1482048" y="1821769"/>
                    </a:lnTo>
                    <a:lnTo>
                      <a:pt x="1480855" y="1822556"/>
                    </a:lnTo>
                    <a:lnTo>
                      <a:pt x="1471309" y="1830829"/>
                    </a:lnTo>
                    <a:lnTo>
                      <a:pt x="1465343" y="1834375"/>
                    </a:lnTo>
                    <a:lnTo>
                      <a:pt x="1463354" y="1835556"/>
                    </a:lnTo>
                    <a:lnTo>
                      <a:pt x="1461365" y="1836738"/>
                    </a:lnTo>
                    <a:lnTo>
                      <a:pt x="1452615" y="1830041"/>
                    </a:lnTo>
                    <a:lnTo>
                      <a:pt x="1445853" y="1824132"/>
                    </a:lnTo>
                    <a:lnTo>
                      <a:pt x="1440285" y="1819405"/>
                    </a:lnTo>
                    <a:lnTo>
                      <a:pt x="1437103" y="1815072"/>
                    </a:lnTo>
                    <a:lnTo>
                      <a:pt x="1434716" y="1812314"/>
                    </a:lnTo>
                    <a:lnTo>
                      <a:pt x="1433125" y="1810344"/>
                    </a:lnTo>
                    <a:lnTo>
                      <a:pt x="1432330" y="1808375"/>
                    </a:lnTo>
                    <a:lnTo>
                      <a:pt x="1428750" y="1806799"/>
                    </a:lnTo>
                    <a:lnTo>
                      <a:pt x="1512675" y="1734314"/>
                    </a:lnTo>
                    <a:lnTo>
                      <a:pt x="1518641" y="1733527"/>
                    </a:lnTo>
                    <a:lnTo>
                      <a:pt x="1533755" y="1731951"/>
                    </a:lnTo>
                    <a:lnTo>
                      <a:pt x="1543699" y="1731163"/>
                    </a:lnTo>
                    <a:lnTo>
                      <a:pt x="1554438" y="1730375"/>
                    </a:lnTo>
                    <a:close/>
                    <a:moveTo>
                      <a:pt x="588962" y="1535113"/>
                    </a:moveTo>
                    <a:lnTo>
                      <a:pt x="694496" y="1535113"/>
                    </a:lnTo>
                    <a:lnTo>
                      <a:pt x="694496" y="1557872"/>
                    </a:lnTo>
                    <a:lnTo>
                      <a:pt x="694894" y="1558271"/>
                    </a:lnTo>
                    <a:lnTo>
                      <a:pt x="696885" y="1560268"/>
                    </a:lnTo>
                    <a:lnTo>
                      <a:pt x="698478" y="1560667"/>
                    </a:lnTo>
                    <a:lnTo>
                      <a:pt x="700469" y="1561466"/>
                    </a:lnTo>
                    <a:lnTo>
                      <a:pt x="704053" y="1561865"/>
                    </a:lnTo>
                    <a:lnTo>
                      <a:pt x="707239" y="1561865"/>
                    </a:lnTo>
                    <a:lnTo>
                      <a:pt x="711222" y="1561865"/>
                    </a:lnTo>
                    <a:lnTo>
                      <a:pt x="714407" y="1561466"/>
                    </a:lnTo>
                    <a:lnTo>
                      <a:pt x="716797" y="1560667"/>
                    </a:lnTo>
                    <a:lnTo>
                      <a:pt x="718390" y="1560268"/>
                    </a:lnTo>
                    <a:lnTo>
                      <a:pt x="720381" y="1558271"/>
                    </a:lnTo>
                    <a:lnTo>
                      <a:pt x="720779" y="1557872"/>
                    </a:lnTo>
                    <a:lnTo>
                      <a:pt x="720779" y="1535113"/>
                    </a:lnTo>
                    <a:lnTo>
                      <a:pt x="820737" y="1535113"/>
                    </a:lnTo>
                    <a:lnTo>
                      <a:pt x="820737" y="1644117"/>
                    </a:lnTo>
                    <a:lnTo>
                      <a:pt x="820339" y="1648908"/>
                    </a:lnTo>
                    <a:lnTo>
                      <a:pt x="819144" y="1652901"/>
                    </a:lnTo>
                    <a:lnTo>
                      <a:pt x="816755" y="1656894"/>
                    </a:lnTo>
                    <a:lnTo>
                      <a:pt x="814365" y="1660088"/>
                    </a:lnTo>
                    <a:lnTo>
                      <a:pt x="810781" y="1663283"/>
                    </a:lnTo>
                    <a:lnTo>
                      <a:pt x="806799" y="1665279"/>
                    </a:lnTo>
                    <a:lnTo>
                      <a:pt x="802418" y="1666477"/>
                    </a:lnTo>
                    <a:lnTo>
                      <a:pt x="797639" y="1666876"/>
                    </a:lnTo>
                    <a:lnTo>
                      <a:pt x="612060" y="1666876"/>
                    </a:lnTo>
                    <a:lnTo>
                      <a:pt x="607281" y="1666477"/>
                    </a:lnTo>
                    <a:lnTo>
                      <a:pt x="602901" y="1665279"/>
                    </a:lnTo>
                    <a:lnTo>
                      <a:pt x="598918" y="1663283"/>
                    </a:lnTo>
                    <a:lnTo>
                      <a:pt x="595732" y="1660088"/>
                    </a:lnTo>
                    <a:lnTo>
                      <a:pt x="592546" y="1656894"/>
                    </a:lnTo>
                    <a:lnTo>
                      <a:pt x="590555" y="1652901"/>
                    </a:lnTo>
                    <a:lnTo>
                      <a:pt x="589360" y="1648908"/>
                    </a:lnTo>
                    <a:lnTo>
                      <a:pt x="588962" y="1644117"/>
                    </a:lnTo>
                    <a:lnTo>
                      <a:pt x="588962" y="1535113"/>
                    </a:lnTo>
                    <a:close/>
                    <a:moveTo>
                      <a:pt x="612060" y="1476375"/>
                    </a:moveTo>
                    <a:lnTo>
                      <a:pt x="797639" y="1476375"/>
                    </a:lnTo>
                    <a:lnTo>
                      <a:pt x="802418" y="1476769"/>
                    </a:lnTo>
                    <a:lnTo>
                      <a:pt x="806799" y="1477950"/>
                    </a:lnTo>
                    <a:lnTo>
                      <a:pt x="810781" y="1480312"/>
                    </a:lnTo>
                    <a:lnTo>
                      <a:pt x="814365" y="1483068"/>
                    </a:lnTo>
                    <a:lnTo>
                      <a:pt x="816755" y="1486611"/>
                    </a:lnTo>
                    <a:lnTo>
                      <a:pt x="819144" y="1490155"/>
                    </a:lnTo>
                    <a:lnTo>
                      <a:pt x="820339" y="1494485"/>
                    </a:lnTo>
                    <a:lnTo>
                      <a:pt x="820737" y="1498816"/>
                    </a:lnTo>
                    <a:lnTo>
                      <a:pt x="820737" y="1525588"/>
                    </a:lnTo>
                    <a:lnTo>
                      <a:pt x="588962" y="1525588"/>
                    </a:lnTo>
                    <a:lnTo>
                      <a:pt x="588962" y="1498816"/>
                    </a:lnTo>
                    <a:lnTo>
                      <a:pt x="589360" y="1494485"/>
                    </a:lnTo>
                    <a:lnTo>
                      <a:pt x="590555" y="1490155"/>
                    </a:lnTo>
                    <a:lnTo>
                      <a:pt x="592546" y="1486611"/>
                    </a:lnTo>
                    <a:lnTo>
                      <a:pt x="595732" y="1483068"/>
                    </a:lnTo>
                    <a:lnTo>
                      <a:pt x="598918" y="1480312"/>
                    </a:lnTo>
                    <a:lnTo>
                      <a:pt x="602901" y="1477950"/>
                    </a:lnTo>
                    <a:lnTo>
                      <a:pt x="607281" y="1476769"/>
                    </a:lnTo>
                    <a:lnTo>
                      <a:pt x="612060" y="1476375"/>
                    </a:lnTo>
                    <a:close/>
                    <a:moveTo>
                      <a:pt x="725449" y="1381125"/>
                    </a:moveTo>
                    <a:lnTo>
                      <a:pt x="730525" y="1381524"/>
                    </a:lnTo>
                    <a:lnTo>
                      <a:pt x="732087" y="1381524"/>
                    </a:lnTo>
                    <a:lnTo>
                      <a:pt x="734430" y="1382322"/>
                    </a:lnTo>
                    <a:lnTo>
                      <a:pt x="737554" y="1384317"/>
                    </a:lnTo>
                    <a:lnTo>
                      <a:pt x="740287" y="1386312"/>
                    </a:lnTo>
                    <a:lnTo>
                      <a:pt x="743411" y="1389505"/>
                    </a:lnTo>
                    <a:lnTo>
                      <a:pt x="746535" y="1393096"/>
                    </a:lnTo>
                    <a:lnTo>
                      <a:pt x="749659" y="1397486"/>
                    </a:lnTo>
                    <a:lnTo>
                      <a:pt x="755906" y="1407063"/>
                    </a:lnTo>
                    <a:lnTo>
                      <a:pt x="761373" y="1417837"/>
                    </a:lnTo>
                    <a:lnTo>
                      <a:pt x="766059" y="1427813"/>
                    </a:lnTo>
                    <a:lnTo>
                      <a:pt x="769182" y="1437390"/>
                    </a:lnTo>
                    <a:lnTo>
                      <a:pt x="770744" y="1441780"/>
                    </a:lnTo>
                    <a:lnTo>
                      <a:pt x="771525" y="1445770"/>
                    </a:lnTo>
                    <a:lnTo>
                      <a:pt x="771525" y="1448164"/>
                    </a:lnTo>
                    <a:lnTo>
                      <a:pt x="771525" y="1450159"/>
                    </a:lnTo>
                    <a:lnTo>
                      <a:pt x="770744" y="1451357"/>
                    </a:lnTo>
                    <a:lnTo>
                      <a:pt x="769182" y="1452155"/>
                    </a:lnTo>
                    <a:lnTo>
                      <a:pt x="768011" y="1452155"/>
                    </a:lnTo>
                    <a:lnTo>
                      <a:pt x="766449" y="1450958"/>
                    </a:lnTo>
                    <a:lnTo>
                      <a:pt x="764887" y="1449760"/>
                    </a:lnTo>
                    <a:lnTo>
                      <a:pt x="762544" y="1448563"/>
                    </a:lnTo>
                    <a:lnTo>
                      <a:pt x="759030" y="1444174"/>
                    </a:lnTo>
                    <a:lnTo>
                      <a:pt x="755516" y="1439784"/>
                    </a:lnTo>
                    <a:lnTo>
                      <a:pt x="753173" y="1434996"/>
                    </a:lnTo>
                    <a:lnTo>
                      <a:pt x="752392" y="1433400"/>
                    </a:lnTo>
                    <a:lnTo>
                      <a:pt x="752392" y="1431404"/>
                    </a:lnTo>
                    <a:lnTo>
                      <a:pt x="752001" y="1428611"/>
                    </a:lnTo>
                    <a:lnTo>
                      <a:pt x="750830" y="1426616"/>
                    </a:lnTo>
                    <a:lnTo>
                      <a:pt x="748878" y="1425419"/>
                    </a:lnTo>
                    <a:lnTo>
                      <a:pt x="746925" y="1425020"/>
                    </a:lnTo>
                    <a:lnTo>
                      <a:pt x="746144" y="1425419"/>
                    </a:lnTo>
                    <a:lnTo>
                      <a:pt x="745363" y="1425818"/>
                    </a:lnTo>
                    <a:lnTo>
                      <a:pt x="744582" y="1426616"/>
                    </a:lnTo>
                    <a:lnTo>
                      <a:pt x="743411" y="1427414"/>
                    </a:lnTo>
                    <a:lnTo>
                      <a:pt x="742630" y="1428611"/>
                    </a:lnTo>
                    <a:lnTo>
                      <a:pt x="742240" y="1430207"/>
                    </a:lnTo>
                    <a:lnTo>
                      <a:pt x="741849" y="1432602"/>
                    </a:lnTo>
                    <a:lnTo>
                      <a:pt x="741849" y="1434597"/>
                    </a:lnTo>
                    <a:lnTo>
                      <a:pt x="741459" y="1439385"/>
                    </a:lnTo>
                    <a:lnTo>
                      <a:pt x="740678" y="1443376"/>
                    </a:lnTo>
                    <a:lnTo>
                      <a:pt x="739897" y="1445371"/>
                    </a:lnTo>
                    <a:lnTo>
                      <a:pt x="739116" y="1446967"/>
                    </a:lnTo>
                    <a:lnTo>
                      <a:pt x="737944" y="1448164"/>
                    </a:lnTo>
                    <a:lnTo>
                      <a:pt x="735992" y="1449361"/>
                    </a:lnTo>
                    <a:lnTo>
                      <a:pt x="734430" y="1450558"/>
                    </a:lnTo>
                    <a:lnTo>
                      <a:pt x="732868" y="1452155"/>
                    </a:lnTo>
                    <a:lnTo>
                      <a:pt x="730525" y="1452953"/>
                    </a:lnTo>
                    <a:lnTo>
                      <a:pt x="727792" y="1453352"/>
                    </a:lnTo>
                    <a:lnTo>
                      <a:pt x="721935" y="1454150"/>
                    </a:lnTo>
                    <a:lnTo>
                      <a:pt x="715297" y="1454150"/>
                    </a:lnTo>
                    <a:lnTo>
                      <a:pt x="712173" y="1453751"/>
                    </a:lnTo>
                    <a:lnTo>
                      <a:pt x="709049" y="1452953"/>
                    </a:lnTo>
                    <a:lnTo>
                      <a:pt x="706706" y="1452155"/>
                    </a:lnTo>
                    <a:lnTo>
                      <a:pt x="703973" y="1450558"/>
                    </a:lnTo>
                    <a:lnTo>
                      <a:pt x="701240" y="1448962"/>
                    </a:lnTo>
                    <a:lnTo>
                      <a:pt x="699287" y="1447366"/>
                    </a:lnTo>
                    <a:lnTo>
                      <a:pt x="694992" y="1442977"/>
                    </a:lnTo>
                    <a:lnTo>
                      <a:pt x="691478" y="1438188"/>
                    </a:lnTo>
                    <a:lnTo>
                      <a:pt x="687963" y="1432602"/>
                    </a:lnTo>
                    <a:lnTo>
                      <a:pt x="685230" y="1427015"/>
                    </a:lnTo>
                    <a:lnTo>
                      <a:pt x="682497" y="1421029"/>
                    </a:lnTo>
                    <a:lnTo>
                      <a:pt x="680544" y="1415044"/>
                    </a:lnTo>
                    <a:lnTo>
                      <a:pt x="678982" y="1409058"/>
                    </a:lnTo>
                    <a:lnTo>
                      <a:pt x="676249" y="1399082"/>
                    </a:lnTo>
                    <a:lnTo>
                      <a:pt x="675078" y="1392298"/>
                    </a:lnTo>
                    <a:lnTo>
                      <a:pt x="674687" y="1389106"/>
                    </a:lnTo>
                    <a:lnTo>
                      <a:pt x="674687" y="1388707"/>
                    </a:lnTo>
                    <a:lnTo>
                      <a:pt x="675078" y="1388308"/>
                    </a:lnTo>
                    <a:lnTo>
                      <a:pt x="676249" y="1387909"/>
                    </a:lnTo>
                    <a:lnTo>
                      <a:pt x="679373" y="1387111"/>
                    </a:lnTo>
                    <a:lnTo>
                      <a:pt x="683278" y="1385913"/>
                    </a:lnTo>
                    <a:lnTo>
                      <a:pt x="689525" y="1384716"/>
                    </a:lnTo>
                    <a:lnTo>
                      <a:pt x="698897" y="1383120"/>
                    </a:lnTo>
                    <a:lnTo>
                      <a:pt x="715297" y="1381524"/>
                    </a:lnTo>
                    <a:lnTo>
                      <a:pt x="725449" y="1381125"/>
                    </a:lnTo>
                    <a:close/>
                    <a:moveTo>
                      <a:pt x="1433588" y="1247775"/>
                    </a:moveTo>
                    <a:lnTo>
                      <a:pt x="1439124" y="1247775"/>
                    </a:lnTo>
                    <a:lnTo>
                      <a:pt x="1444264" y="1248175"/>
                    </a:lnTo>
                    <a:lnTo>
                      <a:pt x="1448614" y="1248976"/>
                    </a:lnTo>
                    <a:lnTo>
                      <a:pt x="1451382" y="1249776"/>
                    </a:lnTo>
                    <a:lnTo>
                      <a:pt x="1453359" y="1250977"/>
                    </a:lnTo>
                    <a:lnTo>
                      <a:pt x="1454150" y="1252178"/>
                    </a:lnTo>
                    <a:lnTo>
                      <a:pt x="1454150" y="1253779"/>
                    </a:lnTo>
                    <a:lnTo>
                      <a:pt x="1453359" y="1255380"/>
                    </a:lnTo>
                    <a:lnTo>
                      <a:pt x="1452173" y="1256981"/>
                    </a:lnTo>
                    <a:lnTo>
                      <a:pt x="1450196" y="1258582"/>
                    </a:lnTo>
                    <a:lnTo>
                      <a:pt x="1447428" y="1260183"/>
                    </a:lnTo>
                    <a:lnTo>
                      <a:pt x="1441892" y="1262985"/>
                    </a:lnTo>
                    <a:lnTo>
                      <a:pt x="1435565" y="1264986"/>
                    </a:lnTo>
                    <a:lnTo>
                      <a:pt x="1432402" y="1265387"/>
                    </a:lnTo>
                    <a:lnTo>
                      <a:pt x="1429634" y="1265787"/>
                    </a:lnTo>
                    <a:lnTo>
                      <a:pt x="1427261" y="1265787"/>
                    </a:lnTo>
                    <a:lnTo>
                      <a:pt x="1425284" y="1265387"/>
                    </a:lnTo>
                    <a:lnTo>
                      <a:pt x="1423703" y="1264986"/>
                    </a:lnTo>
                    <a:lnTo>
                      <a:pt x="1422516" y="1264586"/>
                    </a:lnTo>
                    <a:lnTo>
                      <a:pt x="1420539" y="1264586"/>
                    </a:lnTo>
                    <a:lnTo>
                      <a:pt x="1419353" y="1264986"/>
                    </a:lnTo>
                    <a:lnTo>
                      <a:pt x="1418562" y="1265787"/>
                    </a:lnTo>
                    <a:lnTo>
                      <a:pt x="1417376" y="1266588"/>
                    </a:lnTo>
                    <a:lnTo>
                      <a:pt x="1416980" y="1267388"/>
                    </a:lnTo>
                    <a:lnTo>
                      <a:pt x="1416585" y="1268589"/>
                    </a:lnTo>
                    <a:lnTo>
                      <a:pt x="1416190" y="1269790"/>
                    </a:lnTo>
                    <a:lnTo>
                      <a:pt x="1416585" y="1270990"/>
                    </a:lnTo>
                    <a:lnTo>
                      <a:pt x="1416585" y="1272191"/>
                    </a:lnTo>
                    <a:lnTo>
                      <a:pt x="1417376" y="1273392"/>
                    </a:lnTo>
                    <a:lnTo>
                      <a:pt x="1418562" y="1274993"/>
                    </a:lnTo>
                    <a:lnTo>
                      <a:pt x="1419748" y="1276194"/>
                    </a:lnTo>
                    <a:lnTo>
                      <a:pt x="1422121" y="1277395"/>
                    </a:lnTo>
                    <a:lnTo>
                      <a:pt x="1424098" y="1278596"/>
                    </a:lnTo>
                    <a:lnTo>
                      <a:pt x="1428843" y="1280597"/>
                    </a:lnTo>
                    <a:lnTo>
                      <a:pt x="1430820" y="1282198"/>
                    </a:lnTo>
                    <a:lnTo>
                      <a:pt x="1432402" y="1283799"/>
                    </a:lnTo>
                    <a:lnTo>
                      <a:pt x="1433588" y="1285000"/>
                    </a:lnTo>
                    <a:lnTo>
                      <a:pt x="1435170" y="1287001"/>
                    </a:lnTo>
                    <a:lnTo>
                      <a:pt x="1436356" y="1289003"/>
                    </a:lnTo>
                    <a:lnTo>
                      <a:pt x="1436751" y="1291404"/>
                    </a:lnTo>
                    <a:lnTo>
                      <a:pt x="1437542" y="1293406"/>
                    </a:lnTo>
                    <a:lnTo>
                      <a:pt x="1437542" y="1296608"/>
                    </a:lnTo>
                    <a:lnTo>
                      <a:pt x="1437542" y="1299009"/>
                    </a:lnTo>
                    <a:lnTo>
                      <a:pt x="1437147" y="1302612"/>
                    </a:lnTo>
                    <a:lnTo>
                      <a:pt x="1436356" y="1305414"/>
                    </a:lnTo>
                    <a:lnTo>
                      <a:pt x="1435170" y="1309416"/>
                    </a:lnTo>
                    <a:lnTo>
                      <a:pt x="1431611" y="1317422"/>
                    </a:lnTo>
                    <a:lnTo>
                      <a:pt x="1430029" y="1320624"/>
                    </a:lnTo>
                    <a:lnTo>
                      <a:pt x="1428052" y="1323826"/>
                    </a:lnTo>
                    <a:lnTo>
                      <a:pt x="1425680" y="1326628"/>
                    </a:lnTo>
                    <a:lnTo>
                      <a:pt x="1423307" y="1328629"/>
                    </a:lnTo>
                    <a:lnTo>
                      <a:pt x="1420539" y="1331431"/>
                    </a:lnTo>
                    <a:lnTo>
                      <a:pt x="1417771" y="1333032"/>
                    </a:lnTo>
                    <a:lnTo>
                      <a:pt x="1414608" y="1334633"/>
                    </a:lnTo>
                    <a:lnTo>
                      <a:pt x="1411445" y="1336635"/>
                    </a:lnTo>
                    <a:lnTo>
                      <a:pt x="1404722" y="1338636"/>
                    </a:lnTo>
                    <a:lnTo>
                      <a:pt x="1397605" y="1340237"/>
                    </a:lnTo>
                    <a:lnTo>
                      <a:pt x="1390487" y="1341038"/>
                    </a:lnTo>
                    <a:lnTo>
                      <a:pt x="1383370" y="1341438"/>
                    </a:lnTo>
                    <a:lnTo>
                      <a:pt x="1376252" y="1341438"/>
                    </a:lnTo>
                    <a:lnTo>
                      <a:pt x="1369530" y="1341038"/>
                    </a:lnTo>
                    <a:lnTo>
                      <a:pt x="1358063" y="1339437"/>
                    </a:lnTo>
                    <a:lnTo>
                      <a:pt x="1350154" y="1338236"/>
                    </a:lnTo>
                    <a:lnTo>
                      <a:pt x="1347386" y="1337435"/>
                    </a:lnTo>
                    <a:lnTo>
                      <a:pt x="1347386" y="1337835"/>
                    </a:lnTo>
                    <a:lnTo>
                      <a:pt x="1346991" y="1337435"/>
                    </a:lnTo>
                    <a:lnTo>
                      <a:pt x="1346200" y="1337035"/>
                    </a:lnTo>
                    <a:lnTo>
                      <a:pt x="1346200" y="1334633"/>
                    </a:lnTo>
                    <a:lnTo>
                      <a:pt x="1346991" y="1331831"/>
                    </a:lnTo>
                    <a:lnTo>
                      <a:pt x="1347782" y="1326228"/>
                    </a:lnTo>
                    <a:lnTo>
                      <a:pt x="1349363" y="1318623"/>
                    </a:lnTo>
                    <a:lnTo>
                      <a:pt x="1351736" y="1307415"/>
                    </a:lnTo>
                    <a:lnTo>
                      <a:pt x="1355295" y="1296608"/>
                    </a:lnTo>
                    <a:lnTo>
                      <a:pt x="1357667" y="1287402"/>
                    </a:lnTo>
                    <a:lnTo>
                      <a:pt x="1361621" y="1275794"/>
                    </a:lnTo>
                    <a:lnTo>
                      <a:pt x="1363994" y="1270190"/>
                    </a:lnTo>
                    <a:lnTo>
                      <a:pt x="1364785" y="1268589"/>
                    </a:lnTo>
                    <a:lnTo>
                      <a:pt x="1366762" y="1265787"/>
                    </a:lnTo>
                    <a:lnTo>
                      <a:pt x="1369925" y="1262985"/>
                    </a:lnTo>
                    <a:lnTo>
                      <a:pt x="1373484" y="1260183"/>
                    </a:lnTo>
                    <a:lnTo>
                      <a:pt x="1378229" y="1258182"/>
                    </a:lnTo>
                    <a:lnTo>
                      <a:pt x="1383765" y="1256181"/>
                    </a:lnTo>
                    <a:lnTo>
                      <a:pt x="1389301" y="1253779"/>
                    </a:lnTo>
                    <a:lnTo>
                      <a:pt x="1395628" y="1252578"/>
                    </a:lnTo>
                    <a:lnTo>
                      <a:pt x="1401954" y="1250977"/>
                    </a:lnTo>
                    <a:lnTo>
                      <a:pt x="1415399" y="1248976"/>
                    </a:lnTo>
                    <a:lnTo>
                      <a:pt x="1428052" y="1248175"/>
                    </a:lnTo>
                    <a:lnTo>
                      <a:pt x="1433588" y="1247775"/>
                    </a:lnTo>
                    <a:close/>
                    <a:moveTo>
                      <a:pt x="1155700" y="965200"/>
                    </a:moveTo>
                    <a:lnTo>
                      <a:pt x="1161653" y="965597"/>
                    </a:lnTo>
                    <a:lnTo>
                      <a:pt x="1167209" y="966787"/>
                    </a:lnTo>
                    <a:lnTo>
                      <a:pt x="1172766" y="968770"/>
                    </a:lnTo>
                    <a:lnTo>
                      <a:pt x="1177925" y="971944"/>
                    </a:lnTo>
                    <a:lnTo>
                      <a:pt x="1182687" y="975514"/>
                    </a:lnTo>
                    <a:lnTo>
                      <a:pt x="1187450" y="980274"/>
                    </a:lnTo>
                    <a:lnTo>
                      <a:pt x="1192213" y="985431"/>
                    </a:lnTo>
                    <a:lnTo>
                      <a:pt x="1196181" y="991381"/>
                    </a:lnTo>
                    <a:lnTo>
                      <a:pt x="1200150" y="998125"/>
                    </a:lnTo>
                    <a:lnTo>
                      <a:pt x="1204119" y="1005265"/>
                    </a:lnTo>
                    <a:lnTo>
                      <a:pt x="1207691" y="1012802"/>
                    </a:lnTo>
                    <a:lnTo>
                      <a:pt x="1211659" y="1021133"/>
                    </a:lnTo>
                    <a:lnTo>
                      <a:pt x="1214437" y="1029860"/>
                    </a:lnTo>
                    <a:lnTo>
                      <a:pt x="1217613" y="1038984"/>
                    </a:lnTo>
                    <a:lnTo>
                      <a:pt x="1220787" y="1048504"/>
                    </a:lnTo>
                    <a:lnTo>
                      <a:pt x="1225947" y="1068338"/>
                    </a:lnTo>
                    <a:lnTo>
                      <a:pt x="1230313" y="1089363"/>
                    </a:lnTo>
                    <a:lnTo>
                      <a:pt x="1234678" y="1111180"/>
                    </a:lnTo>
                    <a:lnTo>
                      <a:pt x="1237853" y="1133792"/>
                    </a:lnTo>
                    <a:lnTo>
                      <a:pt x="1241028" y="1155609"/>
                    </a:lnTo>
                    <a:lnTo>
                      <a:pt x="1243013" y="1177824"/>
                    </a:lnTo>
                    <a:lnTo>
                      <a:pt x="1245394" y="1198848"/>
                    </a:lnTo>
                    <a:lnTo>
                      <a:pt x="1246981" y="1219476"/>
                    </a:lnTo>
                    <a:lnTo>
                      <a:pt x="1246187" y="1186551"/>
                    </a:lnTo>
                    <a:lnTo>
                      <a:pt x="1342231" y="1244467"/>
                    </a:lnTo>
                    <a:lnTo>
                      <a:pt x="1323181" y="1340465"/>
                    </a:lnTo>
                    <a:lnTo>
                      <a:pt x="1248966" y="1309524"/>
                    </a:lnTo>
                    <a:lnTo>
                      <a:pt x="1245394" y="1284929"/>
                    </a:lnTo>
                    <a:lnTo>
                      <a:pt x="1239441" y="1242087"/>
                    </a:lnTo>
                    <a:lnTo>
                      <a:pt x="1231106" y="1373787"/>
                    </a:lnTo>
                    <a:lnTo>
                      <a:pt x="1230709" y="1379737"/>
                    </a:lnTo>
                    <a:lnTo>
                      <a:pt x="1230313" y="1386084"/>
                    </a:lnTo>
                    <a:lnTo>
                      <a:pt x="1230709" y="1392431"/>
                    </a:lnTo>
                    <a:lnTo>
                      <a:pt x="1232297" y="1399968"/>
                    </a:lnTo>
                    <a:lnTo>
                      <a:pt x="1234281" y="1407902"/>
                    </a:lnTo>
                    <a:lnTo>
                      <a:pt x="1237059" y="1417422"/>
                    </a:lnTo>
                    <a:lnTo>
                      <a:pt x="1241822" y="1428133"/>
                    </a:lnTo>
                    <a:lnTo>
                      <a:pt x="1247775" y="1440430"/>
                    </a:lnTo>
                    <a:lnTo>
                      <a:pt x="1231106" y="1440430"/>
                    </a:lnTo>
                    <a:lnTo>
                      <a:pt x="1242219" y="1446380"/>
                    </a:lnTo>
                    <a:lnTo>
                      <a:pt x="1256109" y="1453124"/>
                    </a:lnTo>
                    <a:lnTo>
                      <a:pt x="1287066" y="1467405"/>
                    </a:lnTo>
                    <a:lnTo>
                      <a:pt x="1313259" y="1479305"/>
                    </a:lnTo>
                    <a:lnTo>
                      <a:pt x="1323975" y="1483669"/>
                    </a:lnTo>
                    <a:lnTo>
                      <a:pt x="1501775" y="1720491"/>
                    </a:lnTo>
                    <a:lnTo>
                      <a:pt x="1401763" y="1798638"/>
                    </a:lnTo>
                    <a:lnTo>
                      <a:pt x="1210469" y="1576494"/>
                    </a:lnTo>
                    <a:lnTo>
                      <a:pt x="1080294" y="1561816"/>
                    </a:lnTo>
                    <a:lnTo>
                      <a:pt x="1080294" y="1563800"/>
                    </a:lnTo>
                    <a:lnTo>
                      <a:pt x="1080294" y="1567370"/>
                    </a:lnTo>
                    <a:lnTo>
                      <a:pt x="1079500" y="1575700"/>
                    </a:lnTo>
                    <a:lnTo>
                      <a:pt x="1077516" y="1587601"/>
                    </a:lnTo>
                    <a:lnTo>
                      <a:pt x="1074341" y="1601088"/>
                    </a:lnTo>
                    <a:lnTo>
                      <a:pt x="1066403" y="1633220"/>
                    </a:lnTo>
                    <a:lnTo>
                      <a:pt x="1056878" y="1669318"/>
                    </a:lnTo>
                    <a:lnTo>
                      <a:pt x="1046956" y="1703830"/>
                    </a:lnTo>
                    <a:lnTo>
                      <a:pt x="1038622" y="1733582"/>
                    </a:lnTo>
                    <a:lnTo>
                      <a:pt x="1030288" y="1762540"/>
                    </a:lnTo>
                    <a:lnTo>
                      <a:pt x="802481" y="1785548"/>
                    </a:lnTo>
                    <a:lnTo>
                      <a:pt x="770731" y="1731201"/>
                    </a:lnTo>
                    <a:lnTo>
                      <a:pt x="904081" y="1706210"/>
                    </a:lnTo>
                    <a:lnTo>
                      <a:pt x="903685" y="1489619"/>
                    </a:lnTo>
                    <a:lnTo>
                      <a:pt x="871935" y="1482479"/>
                    </a:lnTo>
                    <a:lnTo>
                      <a:pt x="869950" y="1471768"/>
                    </a:lnTo>
                    <a:lnTo>
                      <a:pt x="867966" y="1461851"/>
                    </a:lnTo>
                    <a:lnTo>
                      <a:pt x="866378" y="1453124"/>
                    </a:lnTo>
                    <a:lnTo>
                      <a:pt x="864791" y="1445190"/>
                    </a:lnTo>
                    <a:lnTo>
                      <a:pt x="863600" y="1428926"/>
                    </a:lnTo>
                    <a:lnTo>
                      <a:pt x="862806" y="1413455"/>
                    </a:lnTo>
                    <a:lnTo>
                      <a:pt x="862013" y="1373787"/>
                    </a:lnTo>
                    <a:lnTo>
                      <a:pt x="860822" y="1346812"/>
                    </a:lnTo>
                    <a:lnTo>
                      <a:pt x="858044" y="1312697"/>
                    </a:lnTo>
                    <a:lnTo>
                      <a:pt x="854472" y="1175444"/>
                    </a:lnTo>
                    <a:lnTo>
                      <a:pt x="843756" y="1181791"/>
                    </a:lnTo>
                    <a:lnTo>
                      <a:pt x="818753" y="1197658"/>
                    </a:lnTo>
                    <a:lnTo>
                      <a:pt x="802878" y="1208369"/>
                    </a:lnTo>
                    <a:lnTo>
                      <a:pt x="786606" y="1219476"/>
                    </a:lnTo>
                    <a:lnTo>
                      <a:pt x="770731" y="1230980"/>
                    </a:lnTo>
                    <a:lnTo>
                      <a:pt x="756841" y="1242087"/>
                    </a:lnTo>
                    <a:lnTo>
                      <a:pt x="754460" y="1250021"/>
                    </a:lnTo>
                    <a:lnTo>
                      <a:pt x="752872" y="1258351"/>
                    </a:lnTo>
                    <a:lnTo>
                      <a:pt x="752078" y="1266681"/>
                    </a:lnTo>
                    <a:lnTo>
                      <a:pt x="751285" y="1275805"/>
                    </a:lnTo>
                    <a:lnTo>
                      <a:pt x="751285" y="1284532"/>
                    </a:lnTo>
                    <a:lnTo>
                      <a:pt x="751681" y="1292863"/>
                    </a:lnTo>
                    <a:lnTo>
                      <a:pt x="752078" y="1301590"/>
                    </a:lnTo>
                    <a:lnTo>
                      <a:pt x="752872" y="1310317"/>
                    </a:lnTo>
                    <a:lnTo>
                      <a:pt x="754856" y="1325788"/>
                    </a:lnTo>
                    <a:lnTo>
                      <a:pt x="756444" y="1339275"/>
                    </a:lnTo>
                    <a:lnTo>
                      <a:pt x="758031" y="1350382"/>
                    </a:lnTo>
                    <a:lnTo>
                      <a:pt x="758031" y="1354349"/>
                    </a:lnTo>
                    <a:lnTo>
                      <a:pt x="756841" y="1357523"/>
                    </a:lnTo>
                    <a:lnTo>
                      <a:pt x="727869" y="1355539"/>
                    </a:lnTo>
                    <a:lnTo>
                      <a:pt x="715566" y="1354746"/>
                    </a:lnTo>
                    <a:lnTo>
                      <a:pt x="709613" y="1354746"/>
                    </a:lnTo>
                    <a:lnTo>
                      <a:pt x="704453" y="1355143"/>
                    </a:lnTo>
                    <a:lnTo>
                      <a:pt x="698897" y="1355539"/>
                    </a:lnTo>
                    <a:lnTo>
                      <a:pt x="693341" y="1356729"/>
                    </a:lnTo>
                    <a:lnTo>
                      <a:pt x="687785" y="1357919"/>
                    </a:lnTo>
                    <a:lnTo>
                      <a:pt x="682228" y="1359903"/>
                    </a:lnTo>
                    <a:lnTo>
                      <a:pt x="677069" y="1361886"/>
                    </a:lnTo>
                    <a:lnTo>
                      <a:pt x="671116" y="1364663"/>
                    </a:lnTo>
                    <a:lnTo>
                      <a:pt x="664766" y="1367836"/>
                    </a:lnTo>
                    <a:lnTo>
                      <a:pt x="658416" y="1372200"/>
                    </a:lnTo>
                    <a:lnTo>
                      <a:pt x="657225" y="1367043"/>
                    </a:lnTo>
                    <a:lnTo>
                      <a:pt x="655241" y="1361093"/>
                    </a:lnTo>
                    <a:lnTo>
                      <a:pt x="654050" y="1355143"/>
                    </a:lnTo>
                    <a:lnTo>
                      <a:pt x="653256" y="1348399"/>
                    </a:lnTo>
                    <a:lnTo>
                      <a:pt x="651669" y="1333325"/>
                    </a:lnTo>
                    <a:lnTo>
                      <a:pt x="650875" y="1316267"/>
                    </a:lnTo>
                    <a:lnTo>
                      <a:pt x="650875" y="1296830"/>
                    </a:lnTo>
                    <a:lnTo>
                      <a:pt x="651272" y="1274615"/>
                    </a:lnTo>
                    <a:lnTo>
                      <a:pt x="652066" y="1251211"/>
                    </a:lnTo>
                    <a:lnTo>
                      <a:pt x="653653" y="1225029"/>
                    </a:lnTo>
                    <a:lnTo>
                      <a:pt x="660797" y="1208369"/>
                    </a:lnTo>
                    <a:lnTo>
                      <a:pt x="667147" y="1194881"/>
                    </a:lnTo>
                    <a:lnTo>
                      <a:pt x="670322" y="1188931"/>
                    </a:lnTo>
                    <a:lnTo>
                      <a:pt x="673497" y="1183774"/>
                    </a:lnTo>
                    <a:lnTo>
                      <a:pt x="680244" y="1174254"/>
                    </a:lnTo>
                    <a:lnTo>
                      <a:pt x="687388" y="1164733"/>
                    </a:lnTo>
                    <a:lnTo>
                      <a:pt x="696119" y="1155213"/>
                    </a:lnTo>
                    <a:lnTo>
                      <a:pt x="706438" y="1143312"/>
                    </a:lnTo>
                    <a:lnTo>
                      <a:pt x="718741" y="1129031"/>
                    </a:lnTo>
                    <a:lnTo>
                      <a:pt x="738585" y="1108007"/>
                    </a:lnTo>
                    <a:lnTo>
                      <a:pt x="756047" y="1088966"/>
                    </a:lnTo>
                    <a:lnTo>
                      <a:pt x="785416" y="1057231"/>
                    </a:lnTo>
                    <a:lnTo>
                      <a:pt x="797719" y="1043744"/>
                    </a:lnTo>
                    <a:lnTo>
                      <a:pt x="809228" y="1032240"/>
                    </a:lnTo>
                    <a:lnTo>
                      <a:pt x="820738" y="1021926"/>
                    </a:lnTo>
                    <a:lnTo>
                      <a:pt x="831056" y="1012802"/>
                    </a:lnTo>
                    <a:lnTo>
                      <a:pt x="836613" y="1008439"/>
                    </a:lnTo>
                    <a:lnTo>
                      <a:pt x="842169" y="1004869"/>
                    </a:lnTo>
                    <a:lnTo>
                      <a:pt x="848122" y="1000902"/>
                    </a:lnTo>
                    <a:lnTo>
                      <a:pt x="854075" y="997331"/>
                    </a:lnTo>
                    <a:lnTo>
                      <a:pt x="860028" y="994555"/>
                    </a:lnTo>
                    <a:lnTo>
                      <a:pt x="866378" y="991381"/>
                    </a:lnTo>
                    <a:lnTo>
                      <a:pt x="873125" y="988208"/>
                    </a:lnTo>
                    <a:lnTo>
                      <a:pt x="880269" y="985828"/>
                    </a:lnTo>
                    <a:lnTo>
                      <a:pt x="895350" y="980274"/>
                    </a:lnTo>
                    <a:lnTo>
                      <a:pt x="912416" y="975117"/>
                    </a:lnTo>
                    <a:lnTo>
                      <a:pt x="932260" y="970753"/>
                    </a:lnTo>
                    <a:lnTo>
                      <a:pt x="954881" y="965597"/>
                    </a:lnTo>
                    <a:lnTo>
                      <a:pt x="963613" y="965993"/>
                    </a:lnTo>
                    <a:lnTo>
                      <a:pt x="979488" y="966787"/>
                    </a:lnTo>
                    <a:lnTo>
                      <a:pt x="1004491" y="968373"/>
                    </a:lnTo>
                    <a:lnTo>
                      <a:pt x="1089819" y="1240103"/>
                    </a:lnTo>
                    <a:lnTo>
                      <a:pt x="1081484" y="1159179"/>
                    </a:lnTo>
                    <a:lnTo>
                      <a:pt x="1077516" y="1013199"/>
                    </a:lnTo>
                    <a:lnTo>
                      <a:pt x="1071959" y="999315"/>
                    </a:lnTo>
                    <a:lnTo>
                      <a:pt x="1083072" y="980671"/>
                    </a:lnTo>
                    <a:lnTo>
                      <a:pt x="1107281" y="980671"/>
                    </a:lnTo>
                    <a:lnTo>
                      <a:pt x="1117600" y="999315"/>
                    </a:lnTo>
                    <a:lnTo>
                      <a:pt x="1112837" y="1015579"/>
                    </a:lnTo>
                    <a:lnTo>
                      <a:pt x="1142206" y="1228203"/>
                    </a:lnTo>
                    <a:lnTo>
                      <a:pt x="1137841" y="971944"/>
                    </a:lnTo>
                    <a:lnTo>
                      <a:pt x="1146572" y="967580"/>
                    </a:lnTo>
                    <a:lnTo>
                      <a:pt x="1148953" y="966390"/>
                    </a:lnTo>
                    <a:lnTo>
                      <a:pt x="1149350" y="965597"/>
                    </a:lnTo>
                    <a:lnTo>
                      <a:pt x="1155700" y="965200"/>
                    </a:lnTo>
                    <a:close/>
                    <a:moveTo>
                      <a:pt x="931148" y="736601"/>
                    </a:moveTo>
                    <a:lnTo>
                      <a:pt x="929554" y="751285"/>
                    </a:lnTo>
                    <a:lnTo>
                      <a:pt x="928757" y="762794"/>
                    </a:lnTo>
                    <a:lnTo>
                      <a:pt x="929155" y="762794"/>
                    </a:lnTo>
                    <a:lnTo>
                      <a:pt x="929554" y="751285"/>
                    </a:lnTo>
                    <a:lnTo>
                      <a:pt x="930351" y="746126"/>
                    </a:lnTo>
                    <a:lnTo>
                      <a:pt x="931148" y="741363"/>
                    </a:lnTo>
                    <a:lnTo>
                      <a:pt x="931148" y="736601"/>
                    </a:lnTo>
                    <a:close/>
                    <a:moveTo>
                      <a:pt x="949086" y="679054"/>
                    </a:moveTo>
                    <a:lnTo>
                      <a:pt x="948289" y="679847"/>
                    </a:lnTo>
                    <a:lnTo>
                      <a:pt x="945499" y="681435"/>
                    </a:lnTo>
                    <a:lnTo>
                      <a:pt x="943904" y="683419"/>
                    </a:lnTo>
                    <a:lnTo>
                      <a:pt x="941911" y="686991"/>
                    </a:lnTo>
                    <a:lnTo>
                      <a:pt x="945897" y="682625"/>
                    </a:lnTo>
                    <a:lnTo>
                      <a:pt x="948289" y="681038"/>
                    </a:lnTo>
                    <a:lnTo>
                      <a:pt x="950282" y="679054"/>
                    </a:lnTo>
                    <a:lnTo>
                      <a:pt x="949086" y="679054"/>
                    </a:lnTo>
                    <a:close/>
                    <a:moveTo>
                      <a:pt x="1038375" y="620713"/>
                    </a:moveTo>
                    <a:lnTo>
                      <a:pt x="1049138" y="620713"/>
                    </a:lnTo>
                    <a:lnTo>
                      <a:pt x="1059502" y="621110"/>
                    </a:lnTo>
                    <a:lnTo>
                      <a:pt x="1069866" y="622300"/>
                    </a:lnTo>
                    <a:lnTo>
                      <a:pt x="1079432" y="623491"/>
                    </a:lnTo>
                    <a:lnTo>
                      <a:pt x="1088999" y="625872"/>
                    </a:lnTo>
                    <a:lnTo>
                      <a:pt x="1098167" y="627857"/>
                    </a:lnTo>
                    <a:lnTo>
                      <a:pt x="1106937" y="630238"/>
                    </a:lnTo>
                    <a:lnTo>
                      <a:pt x="1115307" y="633413"/>
                    </a:lnTo>
                    <a:lnTo>
                      <a:pt x="1123678" y="636191"/>
                    </a:lnTo>
                    <a:lnTo>
                      <a:pt x="1130853" y="639763"/>
                    </a:lnTo>
                    <a:lnTo>
                      <a:pt x="1138028" y="642938"/>
                    </a:lnTo>
                    <a:lnTo>
                      <a:pt x="1144805" y="646510"/>
                    </a:lnTo>
                    <a:lnTo>
                      <a:pt x="1156365" y="652860"/>
                    </a:lnTo>
                    <a:lnTo>
                      <a:pt x="1166729" y="659607"/>
                    </a:lnTo>
                    <a:lnTo>
                      <a:pt x="1174701" y="664766"/>
                    </a:lnTo>
                    <a:lnTo>
                      <a:pt x="1180680" y="669529"/>
                    </a:lnTo>
                    <a:lnTo>
                      <a:pt x="1185862" y="673497"/>
                    </a:lnTo>
                    <a:lnTo>
                      <a:pt x="1185862" y="676275"/>
                    </a:lnTo>
                    <a:lnTo>
                      <a:pt x="1185862" y="684213"/>
                    </a:lnTo>
                    <a:lnTo>
                      <a:pt x="1185065" y="688975"/>
                    </a:lnTo>
                    <a:lnTo>
                      <a:pt x="1183869" y="694532"/>
                    </a:lnTo>
                    <a:lnTo>
                      <a:pt x="1182274" y="700088"/>
                    </a:lnTo>
                    <a:lnTo>
                      <a:pt x="1180281" y="704850"/>
                    </a:lnTo>
                    <a:lnTo>
                      <a:pt x="1179086" y="707629"/>
                    </a:lnTo>
                    <a:lnTo>
                      <a:pt x="1177093" y="710010"/>
                    </a:lnTo>
                    <a:lnTo>
                      <a:pt x="1175498" y="711994"/>
                    </a:lnTo>
                    <a:lnTo>
                      <a:pt x="1173505" y="713979"/>
                    </a:lnTo>
                    <a:lnTo>
                      <a:pt x="1170715" y="715963"/>
                    </a:lnTo>
                    <a:lnTo>
                      <a:pt x="1168323" y="717154"/>
                    </a:lnTo>
                    <a:lnTo>
                      <a:pt x="1165533" y="718344"/>
                    </a:lnTo>
                    <a:lnTo>
                      <a:pt x="1161945" y="719138"/>
                    </a:lnTo>
                    <a:lnTo>
                      <a:pt x="1158756" y="719535"/>
                    </a:lnTo>
                    <a:lnTo>
                      <a:pt x="1154770" y="719535"/>
                    </a:lnTo>
                    <a:lnTo>
                      <a:pt x="1150784" y="719138"/>
                    </a:lnTo>
                    <a:lnTo>
                      <a:pt x="1146001" y="718344"/>
                    </a:lnTo>
                    <a:lnTo>
                      <a:pt x="1140819" y="717154"/>
                    </a:lnTo>
                    <a:lnTo>
                      <a:pt x="1135238" y="715566"/>
                    </a:lnTo>
                    <a:lnTo>
                      <a:pt x="1129259" y="712788"/>
                    </a:lnTo>
                    <a:lnTo>
                      <a:pt x="1123678" y="710010"/>
                    </a:lnTo>
                    <a:lnTo>
                      <a:pt x="1120091" y="708819"/>
                    </a:lnTo>
                    <a:lnTo>
                      <a:pt x="1114112" y="707629"/>
                    </a:lnTo>
                    <a:lnTo>
                      <a:pt x="1098964" y="704850"/>
                    </a:lnTo>
                    <a:lnTo>
                      <a:pt x="1083418" y="702072"/>
                    </a:lnTo>
                    <a:lnTo>
                      <a:pt x="1077439" y="700882"/>
                    </a:lnTo>
                    <a:lnTo>
                      <a:pt x="1073852" y="700088"/>
                    </a:lnTo>
                    <a:lnTo>
                      <a:pt x="1104545" y="714772"/>
                    </a:lnTo>
                    <a:lnTo>
                      <a:pt x="1118895" y="721122"/>
                    </a:lnTo>
                    <a:lnTo>
                      <a:pt x="1125671" y="723504"/>
                    </a:lnTo>
                    <a:lnTo>
                      <a:pt x="1132448" y="725885"/>
                    </a:lnTo>
                    <a:lnTo>
                      <a:pt x="1138826" y="728266"/>
                    </a:lnTo>
                    <a:lnTo>
                      <a:pt x="1144805" y="729457"/>
                    </a:lnTo>
                    <a:lnTo>
                      <a:pt x="1150784" y="730647"/>
                    </a:lnTo>
                    <a:lnTo>
                      <a:pt x="1155966" y="731044"/>
                    </a:lnTo>
                    <a:lnTo>
                      <a:pt x="1161148" y="730647"/>
                    </a:lnTo>
                    <a:lnTo>
                      <a:pt x="1165931" y="729457"/>
                    </a:lnTo>
                    <a:lnTo>
                      <a:pt x="1170316" y="727869"/>
                    </a:lnTo>
                    <a:lnTo>
                      <a:pt x="1174302" y="725091"/>
                    </a:lnTo>
                    <a:lnTo>
                      <a:pt x="1175498" y="735410"/>
                    </a:lnTo>
                    <a:lnTo>
                      <a:pt x="1175897" y="744935"/>
                    </a:lnTo>
                    <a:lnTo>
                      <a:pt x="1175498" y="753666"/>
                    </a:lnTo>
                    <a:lnTo>
                      <a:pt x="1175099" y="762397"/>
                    </a:lnTo>
                    <a:lnTo>
                      <a:pt x="1176694" y="761207"/>
                    </a:lnTo>
                    <a:lnTo>
                      <a:pt x="1177491" y="760413"/>
                    </a:lnTo>
                    <a:lnTo>
                      <a:pt x="1178687" y="760016"/>
                    </a:lnTo>
                    <a:lnTo>
                      <a:pt x="1179086" y="760413"/>
                    </a:lnTo>
                    <a:lnTo>
                      <a:pt x="1179484" y="761207"/>
                    </a:lnTo>
                    <a:lnTo>
                      <a:pt x="1179883" y="763985"/>
                    </a:lnTo>
                    <a:lnTo>
                      <a:pt x="1180281" y="767954"/>
                    </a:lnTo>
                    <a:lnTo>
                      <a:pt x="1180281" y="773113"/>
                    </a:lnTo>
                    <a:lnTo>
                      <a:pt x="1179086" y="785813"/>
                    </a:lnTo>
                    <a:lnTo>
                      <a:pt x="1177491" y="800498"/>
                    </a:lnTo>
                    <a:lnTo>
                      <a:pt x="1175498" y="814388"/>
                    </a:lnTo>
                    <a:lnTo>
                      <a:pt x="1173505" y="826294"/>
                    </a:lnTo>
                    <a:lnTo>
                      <a:pt x="1171911" y="833438"/>
                    </a:lnTo>
                    <a:lnTo>
                      <a:pt x="1170715" y="834629"/>
                    </a:lnTo>
                    <a:lnTo>
                      <a:pt x="1170316" y="834232"/>
                    </a:lnTo>
                    <a:lnTo>
                      <a:pt x="1169519" y="842169"/>
                    </a:lnTo>
                    <a:lnTo>
                      <a:pt x="1168323" y="849710"/>
                    </a:lnTo>
                    <a:lnTo>
                      <a:pt x="1166729" y="856854"/>
                    </a:lnTo>
                    <a:lnTo>
                      <a:pt x="1165134" y="863998"/>
                    </a:lnTo>
                    <a:lnTo>
                      <a:pt x="1162742" y="870744"/>
                    </a:lnTo>
                    <a:lnTo>
                      <a:pt x="1160351" y="877491"/>
                    </a:lnTo>
                    <a:lnTo>
                      <a:pt x="1157959" y="883841"/>
                    </a:lnTo>
                    <a:lnTo>
                      <a:pt x="1154770" y="890191"/>
                    </a:lnTo>
                    <a:lnTo>
                      <a:pt x="1151980" y="896541"/>
                    </a:lnTo>
                    <a:lnTo>
                      <a:pt x="1148791" y="902098"/>
                    </a:lnTo>
                    <a:lnTo>
                      <a:pt x="1145602" y="907654"/>
                    </a:lnTo>
                    <a:lnTo>
                      <a:pt x="1141616" y="913210"/>
                    </a:lnTo>
                    <a:lnTo>
                      <a:pt x="1138028" y="918370"/>
                    </a:lnTo>
                    <a:lnTo>
                      <a:pt x="1134042" y="923529"/>
                    </a:lnTo>
                    <a:lnTo>
                      <a:pt x="1126070" y="932260"/>
                    </a:lnTo>
                    <a:lnTo>
                      <a:pt x="1117699" y="940595"/>
                    </a:lnTo>
                    <a:lnTo>
                      <a:pt x="1108531" y="947738"/>
                    </a:lnTo>
                    <a:lnTo>
                      <a:pt x="1099762" y="954088"/>
                    </a:lnTo>
                    <a:lnTo>
                      <a:pt x="1090593" y="959248"/>
                    </a:lnTo>
                    <a:lnTo>
                      <a:pt x="1081027" y="963216"/>
                    </a:lnTo>
                    <a:lnTo>
                      <a:pt x="1077041" y="964804"/>
                    </a:lnTo>
                    <a:lnTo>
                      <a:pt x="1072257" y="966391"/>
                    </a:lnTo>
                    <a:lnTo>
                      <a:pt x="1067474" y="967185"/>
                    </a:lnTo>
                    <a:lnTo>
                      <a:pt x="1063488" y="967979"/>
                    </a:lnTo>
                    <a:lnTo>
                      <a:pt x="1059103" y="968376"/>
                    </a:lnTo>
                    <a:lnTo>
                      <a:pt x="1054719" y="968376"/>
                    </a:lnTo>
                    <a:lnTo>
                      <a:pt x="1051530" y="968376"/>
                    </a:lnTo>
                    <a:lnTo>
                      <a:pt x="1047543" y="967979"/>
                    </a:lnTo>
                    <a:lnTo>
                      <a:pt x="1043956" y="967185"/>
                    </a:lnTo>
                    <a:lnTo>
                      <a:pt x="1039970" y="965995"/>
                    </a:lnTo>
                    <a:lnTo>
                      <a:pt x="1031998" y="962820"/>
                    </a:lnTo>
                    <a:lnTo>
                      <a:pt x="1023627" y="958851"/>
                    </a:lnTo>
                    <a:lnTo>
                      <a:pt x="1014857" y="953295"/>
                    </a:lnTo>
                    <a:lnTo>
                      <a:pt x="1006088" y="947341"/>
                    </a:lnTo>
                    <a:lnTo>
                      <a:pt x="997318" y="939801"/>
                    </a:lnTo>
                    <a:lnTo>
                      <a:pt x="988549" y="931863"/>
                    </a:lnTo>
                    <a:lnTo>
                      <a:pt x="979779" y="922338"/>
                    </a:lnTo>
                    <a:lnTo>
                      <a:pt x="971807" y="912813"/>
                    </a:lnTo>
                    <a:lnTo>
                      <a:pt x="963835" y="902098"/>
                    </a:lnTo>
                    <a:lnTo>
                      <a:pt x="956660" y="890985"/>
                    </a:lnTo>
                    <a:lnTo>
                      <a:pt x="949883" y="878682"/>
                    </a:lnTo>
                    <a:lnTo>
                      <a:pt x="943904" y="865982"/>
                    </a:lnTo>
                    <a:lnTo>
                      <a:pt x="941512" y="859632"/>
                    </a:lnTo>
                    <a:lnTo>
                      <a:pt x="938722" y="852885"/>
                    </a:lnTo>
                    <a:lnTo>
                      <a:pt x="936729" y="846138"/>
                    </a:lnTo>
                    <a:lnTo>
                      <a:pt x="934736" y="839391"/>
                    </a:lnTo>
                    <a:lnTo>
                      <a:pt x="933540" y="843757"/>
                    </a:lnTo>
                    <a:lnTo>
                      <a:pt x="931547" y="847329"/>
                    </a:lnTo>
                    <a:lnTo>
                      <a:pt x="929554" y="849710"/>
                    </a:lnTo>
                    <a:lnTo>
                      <a:pt x="928757" y="850107"/>
                    </a:lnTo>
                    <a:lnTo>
                      <a:pt x="927960" y="850504"/>
                    </a:lnTo>
                    <a:lnTo>
                      <a:pt x="926764" y="850107"/>
                    </a:lnTo>
                    <a:lnTo>
                      <a:pt x="925568" y="849710"/>
                    </a:lnTo>
                    <a:lnTo>
                      <a:pt x="924372" y="848123"/>
                    </a:lnTo>
                    <a:lnTo>
                      <a:pt x="923575" y="846535"/>
                    </a:lnTo>
                    <a:lnTo>
                      <a:pt x="921582" y="842963"/>
                    </a:lnTo>
                    <a:lnTo>
                      <a:pt x="920386" y="837407"/>
                    </a:lnTo>
                    <a:lnTo>
                      <a:pt x="918791" y="831057"/>
                    </a:lnTo>
                    <a:lnTo>
                      <a:pt x="917596" y="823516"/>
                    </a:lnTo>
                    <a:lnTo>
                      <a:pt x="917197" y="815182"/>
                    </a:lnTo>
                    <a:lnTo>
                      <a:pt x="916798" y="806054"/>
                    </a:lnTo>
                    <a:lnTo>
                      <a:pt x="917197" y="798116"/>
                    </a:lnTo>
                    <a:lnTo>
                      <a:pt x="917596" y="790576"/>
                    </a:lnTo>
                    <a:lnTo>
                      <a:pt x="918393" y="783829"/>
                    </a:lnTo>
                    <a:lnTo>
                      <a:pt x="919987" y="777479"/>
                    </a:lnTo>
                    <a:lnTo>
                      <a:pt x="921183" y="772319"/>
                    </a:lnTo>
                    <a:lnTo>
                      <a:pt x="922379" y="767954"/>
                    </a:lnTo>
                    <a:lnTo>
                      <a:pt x="924372" y="764779"/>
                    </a:lnTo>
                    <a:lnTo>
                      <a:pt x="925169" y="763588"/>
                    </a:lnTo>
                    <a:lnTo>
                      <a:pt x="926365" y="763191"/>
                    </a:lnTo>
                    <a:lnTo>
                      <a:pt x="923176" y="759619"/>
                    </a:lnTo>
                    <a:lnTo>
                      <a:pt x="920785" y="756444"/>
                    </a:lnTo>
                    <a:lnTo>
                      <a:pt x="918393" y="752476"/>
                    </a:lnTo>
                    <a:lnTo>
                      <a:pt x="916798" y="748507"/>
                    </a:lnTo>
                    <a:lnTo>
                      <a:pt x="915204" y="744538"/>
                    </a:lnTo>
                    <a:lnTo>
                      <a:pt x="914407" y="739776"/>
                    </a:lnTo>
                    <a:lnTo>
                      <a:pt x="913609" y="735807"/>
                    </a:lnTo>
                    <a:lnTo>
                      <a:pt x="913211" y="731044"/>
                    </a:lnTo>
                    <a:lnTo>
                      <a:pt x="912812" y="727076"/>
                    </a:lnTo>
                    <a:lnTo>
                      <a:pt x="912812" y="721916"/>
                    </a:lnTo>
                    <a:lnTo>
                      <a:pt x="913609" y="712391"/>
                    </a:lnTo>
                    <a:lnTo>
                      <a:pt x="915204" y="703263"/>
                    </a:lnTo>
                    <a:lnTo>
                      <a:pt x="917197" y="694135"/>
                    </a:lnTo>
                    <a:lnTo>
                      <a:pt x="920386" y="685007"/>
                    </a:lnTo>
                    <a:lnTo>
                      <a:pt x="923575" y="676672"/>
                    </a:lnTo>
                    <a:lnTo>
                      <a:pt x="927162" y="668735"/>
                    </a:lnTo>
                    <a:lnTo>
                      <a:pt x="930750" y="661988"/>
                    </a:lnTo>
                    <a:lnTo>
                      <a:pt x="934337" y="656035"/>
                    </a:lnTo>
                    <a:lnTo>
                      <a:pt x="937526" y="651272"/>
                    </a:lnTo>
                    <a:lnTo>
                      <a:pt x="940715" y="647700"/>
                    </a:lnTo>
                    <a:lnTo>
                      <a:pt x="943107" y="646113"/>
                    </a:lnTo>
                    <a:lnTo>
                      <a:pt x="955862" y="639763"/>
                    </a:lnTo>
                    <a:lnTo>
                      <a:pt x="968219" y="634604"/>
                    </a:lnTo>
                    <a:lnTo>
                      <a:pt x="980178" y="630238"/>
                    </a:lnTo>
                    <a:lnTo>
                      <a:pt x="992535" y="627063"/>
                    </a:lnTo>
                    <a:lnTo>
                      <a:pt x="1004493" y="624285"/>
                    </a:lnTo>
                    <a:lnTo>
                      <a:pt x="1016053" y="622300"/>
                    </a:lnTo>
                    <a:lnTo>
                      <a:pt x="1027214" y="621110"/>
                    </a:lnTo>
                    <a:lnTo>
                      <a:pt x="1038375" y="620713"/>
                    </a:lnTo>
                    <a:close/>
                    <a:moveTo>
                      <a:pt x="1043186" y="515586"/>
                    </a:moveTo>
                    <a:lnTo>
                      <a:pt x="1022934" y="515983"/>
                    </a:lnTo>
                    <a:lnTo>
                      <a:pt x="1002682" y="516777"/>
                    </a:lnTo>
                    <a:lnTo>
                      <a:pt x="982827" y="518364"/>
                    </a:lnTo>
                    <a:lnTo>
                      <a:pt x="962972" y="519952"/>
                    </a:lnTo>
                    <a:lnTo>
                      <a:pt x="943514" y="521937"/>
                    </a:lnTo>
                    <a:lnTo>
                      <a:pt x="924056" y="525113"/>
                    </a:lnTo>
                    <a:lnTo>
                      <a:pt x="904598" y="527891"/>
                    </a:lnTo>
                    <a:lnTo>
                      <a:pt x="885140" y="531861"/>
                    </a:lnTo>
                    <a:lnTo>
                      <a:pt x="866476" y="535830"/>
                    </a:lnTo>
                    <a:lnTo>
                      <a:pt x="847812" y="540594"/>
                    </a:lnTo>
                    <a:lnTo>
                      <a:pt x="829148" y="545754"/>
                    </a:lnTo>
                    <a:lnTo>
                      <a:pt x="810485" y="550914"/>
                    </a:lnTo>
                    <a:lnTo>
                      <a:pt x="792218" y="556869"/>
                    </a:lnTo>
                    <a:lnTo>
                      <a:pt x="774348" y="563220"/>
                    </a:lnTo>
                    <a:lnTo>
                      <a:pt x="756082" y="569968"/>
                    </a:lnTo>
                    <a:lnTo>
                      <a:pt x="738609" y="577113"/>
                    </a:lnTo>
                    <a:lnTo>
                      <a:pt x="721137" y="585449"/>
                    </a:lnTo>
                    <a:lnTo>
                      <a:pt x="704061" y="593388"/>
                    </a:lnTo>
                    <a:lnTo>
                      <a:pt x="686986" y="601724"/>
                    </a:lnTo>
                    <a:lnTo>
                      <a:pt x="670308" y="610457"/>
                    </a:lnTo>
                    <a:lnTo>
                      <a:pt x="653630" y="619587"/>
                    </a:lnTo>
                    <a:lnTo>
                      <a:pt x="637745" y="629114"/>
                    </a:lnTo>
                    <a:lnTo>
                      <a:pt x="621861" y="639037"/>
                    </a:lnTo>
                    <a:lnTo>
                      <a:pt x="605977" y="649755"/>
                    </a:lnTo>
                    <a:lnTo>
                      <a:pt x="590490" y="660473"/>
                    </a:lnTo>
                    <a:lnTo>
                      <a:pt x="575400" y="671190"/>
                    </a:lnTo>
                    <a:lnTo>
                      <a:pt x="559913" y="682702"/>
                    </a:lnTo>
                    <a:lnTo>
                      <a:pt x="545617" y="694610"/>
                    </a:lnTo>
                    <a:lnTo>
                      <a:pt x="531322" y="706519"/>
                    </a:lnTo>
                    <a:lnTo>
                      <a:pt x="517026" y="719221"/>
                    </a:lnTo>
                    <a:lnTo>
                      <a:pt x="503525" y="731924"/>
                    </a:lnTo>
                    <a:lnTo>
                      <a:pt x="490023" y="745023"/>
                    </a:lnTo>
                    <a:lnTo>
                      <a:pt x="476919" y="758520"/>
                    </a:lnTo>
                    <a:lnTo>
                      <a:pt x="464212" y="772413"/>
                    </a:lnTo>
                    <a:lnTo>
                      <a:pt x="451504" y="786306"/>
                    </a:lnTo>
                    <a:lnTo>
                      <a:pt x="439591" y="800596"/>
                    </a:lnTo>
                    <a:lnTo>
                      <a:pt x="427678" y="815680"/>
                    </a:lnTo>
                    <a:lnTo>
                      <a:pt x="416162" y="830368"/>
                    </a:lnTo>
                    <a:lnTo>
                      <a:pt x="405441" y="845452"/>
                    </a:lnTo>
                    <a:lnTo>
                      <a:pt x="394322" y="860933"/>
                    </a:lnTo>
                    <a:lnTo>
                      <a:pt x="383997" y="876811"/>
                    </a:lnTo>
                    <a:lnTo>
                      <a:pt x="374070" y="892689"/>
                    </a:lnTo>
                    <a:lnTo>
                      <a:pt x="364539" y="908964"/>
                    </a:lnTo>
                    <a:lnTo>
                      <a:pt x="355009" y="925636"/>
                    </a:lnTo>
                    <a:lnTo>
                      <a:pt x="346272" y="941911"/>
                    </a:lnTo>
                    <a:lnTo>
                      <a:pt x="337933" y="959377"/>
                    </a:lnTo>
                    <a:lnTo>
                      <a:pt x="329594" y="976048"/>
                    </a:lnTo>
                    <a:lnTo>
                      <a:pt x="322049" y="993911"/>
                    </a:lnTo>
                    <a:lnTo>
                      <a:pt x="314901" y="1011377"/>
                    </a:lnTo>
                    <a:lnTo>
                      <a:pt x="308151" y="1029240"/>
                    </a:lnTo>
                    <a:lnTo>
                      <a:pt x="301797" y="1047500"/>
                    </a:lnTo>
                    <a:lnTo>
                      <a:pt x="295840" y="1065362"/>
                    </a:lnTo>
                    <a:lnTo>
                      <a:pt x="290678" y="1084019"/>
                    </a:lnTo>
                    <a:lnTo>
                      <a:pt x="285516" y="1102676"/>
                    </a:lnTo>
                    <a:lnTo>
                      <a:pt x="280751" y="1121729"/>
                    </a:lnTo>
                    <a:lnTo>
                      <a:pt x="276780" y="1140783"/>
                    </a:lnTo>
                    <a:lnTo>
                      <a:pt x="272809" y="1159440"/>
                    </a:lnTo>
                    <a:lnTo>
                      <a:pt x="270029" y="1178890"/>
                    </a:lnTo>
                    <a:lnTo>
                      <a:pt x="266852" y="1198341"/>
                    </a:lnTo>
                    <a:lnTo>
                      <a:pt x="264867" y="1218188"/>
                    </a:lnTo>
                    <a:lnTo>
                      <a:pt x="263278" y="1237639"/>
                    </a:lnTo>
                    <a:lnTo>
                      <a:pt x="261690" y="1257883"/>
                    </a:lnTo>
                    <a:lnTo>
                      <a:pt x="260896" y="1277731"/>
                    </a:lnTo>
                    <a:lnTo>
                      <a:pt x="260498" y="1297975"/>
                    </a:lnTo>
                    <a:lnTo>
                      <a:pt x="260896" y="1318220"/>
                    </a:lnTo>
                    <a:lnTo>
                      <a:pt x="261690" y="1338067"/>
                    </a:lnTo>
                    <a:lnTo>
                      <a:pt x="263278" y="1357915"/>
                    </a:lnTo>
                    <a:lnTo>
                      <a:pt x="264867" y="1377763"/>
                    </a:lnTo>
                    <a:lnTo>
                      <a:pt x="266852" y="1397213"/>
                    </a:lnTo>
                    <a:lnTo>
                      <a:pt x="270029" y="1416664"/>
                    </a:lnTo>
                    <a:lnTo>
                      <a:pt x="272809" y="1436114"/>
                    </a:lnTo>
                    <a:lnTo>
                      <a:pt x="276780" y="1455168"/>
                    </a:lnTo>
                    <a:lnTo>
                      <a:pt x="280751" y="1474222"/>
                    </a:lnTo>
                    <a:lnTo>
                      <a:pt x="285516" y="1493275"/>
                    </a:lnTo>
                    <a:lnTo>
                      <a:pt x="290678" y="1511535"/>
                    </a:lnTo>
                    <a:lnTo>
                      <a:pt x="295840" y="1530192"/>
                    </a:lnTo>
                    <a:lnTo>
                      <a:pt x="301797" y="1548452"/>
                    </a:lnTo>
                    <a:lnTo>
                      <a:pt x="308151" y="1566314"/>
                    </a:lnTo>
                    <a:lnTo>
                      <a:pt x="314901" y="1584177"/>
                    </a:lnTo>
                    <a:lnTo>
                      <a:pt x="322049" y="1602040"/>
                    </a:lnTo>
                    <a:lnTo>
                      <a:pt x="329594" y="1619109"/>
                    </a:lnTo>
                    <a:lnTo>
                      <a:pt x="337933" y="1636575"/>
                    </a:lnTo>
                    <a:lnTo>
                      <a:pt x="346272" y="1653247"/>
                    </a:lnTo>
                    <a:lnTo>
                      <a:pt x="355009" y="1670316"/>
                    </a:lnTo>
                    <a:lnTo>
                      <a:pt x="364539" y="1686591"/>
                    </a:lnTo>
                    <a:lnTo>
                      <a:pt x="374070" y="1703262"/>
                    </a:lnTo>
                    <a:lnTo>
                      <a:pt x="383997" y="1719140"/>
                    </a:lnTo>
                    <a:lnTo>
                      <a:pt x="394322" y="1734622"/>
                    </a:lnTo>
                    <a:lnTo>
                      <a:pt x="405441" y="1750500"/>
                    </a:lnTo>
                    <a:lnTo>
                      <a:pt x="416162" y="1765584"/>
                    </a:lnTo>
                    <a:lnTo>
                      <a:pt x="427678" y="1780271"/>
                    </a:lnTo>
                    <a:lnTo>
                      <a:pt x="439591" y="1794958"/>
                    </a:lnTo>
                    <a:lnTo>
                      <a:pt x="451504" y="1809248"/>
                    </a:lnTo>
                    <a:lnTo>
                      <a:pt x="464212" y="1823142"/>
                    </a:lnTo>
                    <a:lnTo>
                      <a:pt x="476919" y="1837035"/>
                    </a:lnTo>
                    <a:lnTo>
                      <a:pt x="490023" y="1850531"/>
                    </a:lnTo>
                    <a:lnTo>
                      <a:pt x="503525" y="1863631"/>
                    </a:lnTo>
                    <a:lnTo>
                      <a:pt x="517026" y="1876333"/>
                    </a:lnTo>
                    <a:lnTo>
                      <a:pt x="531322" y="1889035"/>
                    </a:lnTo>
                    <a:lnTo>
                      <a:pt x="545617" y="1900944"/>
                    </a:lnTo>
                    <a:lnTo>
                      <a:pt x="559913" y="1912852"/>
                    </a:lnTo>
                    <a:lnTo>
                      <a:pt x="575400" y="1923967"/>
                    </a:lnTo>
                    <a:lnTo>
                      <a:pt x="590490" y="1935479"/>
                    </a:lnTo>
                    <a:lnTo>
                      <a:pt x="605977" y="1945799"/>
                    </a:lnTo>
                    <a:lnTo>
                      <a:pt x="621861" y="1956517"/>
                    </a:lnTo>
                    <a:lnTo>
                      <a:pt x="637745" y="1966044"/>
                    </a:lnTo>
                    <a:lnTo>
                      <a:pt x="653630" y="1975968"/>
                    </a:lnTo>
                    <a:lnTo>
                      <a:pt x="670308" y="1985097"/>
                    </a:lnTo>
                    <a:lnTo>
                      <a:pt x="686986" y="1994227"/>
                    </a:lnTo>
                    <a:lnTo>
                      <a:pt x="704061" y="2002563"/>
                    </a:lnTo>
                    <a:lnTo>
                      <a:pt x="721137" y="2010502"/>
                    </a:lnTo>
                    <a:lnTo>
                      <a:pt x="738609" y="2018044"/>
                    </a:lnTo>
                    <a:lnTo>
                      <a:pt x="756082" y="2025189"/>
                    </a:lnTo>
                    <a:lnTo>
                      <a:pt x="774348" y="2032335"/>
                    </a:lnTo>
                    <a:lnTo>
                      <a:pt x="792218" y="2038686"/>
                    </a:lnTo>
                    <a:lnTo>
                      <a:pt x="810485" y="2044640"/>
                    </a:lnTo>
                    <a:lnTo>
                      <a:pt x="829148" y="2050197"/>
                    </a:lnTo>
                    <a:lnTo>
                      <a:pt x="847812" y="2055358"/>
                    </a:lnTo>
                    <a:lnTo>
                      <a:pt x="866476" y="2059724"/>
                    </a:lnTo>
                    <a:lnTo>
                      <a:pt x="885140" y="2064091"/>
                    </a:lnTo>
                    <a:lnTo>
                      <a:pt x="904598" y="2067266"/>
                    </a:lnTo>
                    <a:lnTo>
                      <a:pt x="924056" y="2070839"/>
                    </a:lnTo>
                    <a:lnTo>
                      <a:pt x="943514" y="2073220"/>
                    </a:lnTo>
                    <a:lnTo>
                      <a:pt x="962972" y="2075999"/>
                    </a:lnTo>
                    <a:lnTo>
                      <a:pt x="982827" y="2077587"/>
                    </a:lnTo>
                    <a:lnTo>
                      <a:pt x="1002682" y="2078778"/>
                    </a:lnTo>
                    <a:lnTo>
                      <a:pt x="1022934" y="2079572"/>
                    </a:lnTo>
                    <a:lnTo>
                      <a:pt x="1043186" y="2079572"/>
                    </a:lnTo>
                    <a:lnTo>
                      <a:pt x="1063041" y="2079572"/>
                    </a:lnTo>
                    <a:lnTo>
                      <a:pt x="1083293" y="2078778"/>
                    </a:lnTo>
                    <a:lnTo>
                      <a:pt x="1103148" y="2077587"/>
                    </a:lnTo>
                    <a:lnTo>
                      <a:pt x="1122606" y="2075999"/>
                    </a:lnTo>
                    <a:lnTo>
                      <a:pt x="1142064" y="2073220"/>
                    </a:lnTo>
                    <a:lnTo>
                      <a:pt x="1161919" y="2070839"/>
                    </a:lnTo>
                    <a:lnTo>
                      <a:pt x="1180980" y="2067266"/>
                    </a:lnTo>
                    <a:lnTo>
                      <a:pt x="1200438" y="2064091"/>
                    </a:lnTo>
                    <a:lnTo>
                      <a:pt x="1219499" y="2059724"/>
                    </a:lnTo>
                    <a:lnTo>
                      <a:pt x="1237766" y="2055358"/>
                    </a:lnTo>
                    <a:lnTo>
                      <a:pt x="1256827" y="2050197"/>
                    </a:lnTo>
                    <a:lnTo>
                      <a:pt x="1275093" y="2044640"/>
                    </a:lnTo>
                    <a:lnTo>
                      <a:pt x="1293757" y="2038686"/>
                    </a:lnTo>
                    <a:lnTo>
                      <a:pt x="1311627" y="2032335"/>
                    </a:lnTo>
                    <a:lnTo>
                      <a:pt x="1329496" y="2025189"/>
                    </a:lnTo>
                    <a:lnTo>
                      <a:pt x="1347366" y="2018044"/>
                    </a:lnTo>
                    <a:lnTo>
                      <a:pt x="1364441" y="2010502"/>
                    </a:lnTo>
                    <a:lnTo>
                      <a:pt x="1381914" y="2002563"/>
                    </a:lnTo>
                    <a:lnTo>
                      <a:pt x="1398592" y="1994227"/>
                    </a:lnTo>
                    <a:lnTo>
                      <a:pt x="1415667" y="1985097"/>
                    </a:lnTo>
                    <a:lnTo>
                      <a:pt x="1431949" y="1975968"/>
                    </a:lnTo>
                    <a:lnTo>
                      <a:pt x="1447833" y="1966044"/>
                    </a:lnTo>
                    <a:lnTo>
                      <a:pt x="1464114" y="1956517"/>
                    </a:lnTo>
                    <a:lnTo>
                      <a:pt x="1479998" y="1945799"/>
                    </a:lnTo>
                    <a:lnTo>
                      <a:pt x="1495088" y="1935479"/>
                    </a:lnTo>
                    <a:lnTo>
                      <a:pt x="1510575" y="1923967"/>
                    </a:lnTo>
                    <a:lnTo>
                      <a:pt x="1525665" y="1912852"/>
                    </a:lnTo>
                    <a:lnTo>
                      <a:pt x="1539960" y="1900944"/>
                    </a:lnTo>
                    <a:lnTo>
                      <a:pt x="1554256" y="1889035"/>
                    </a:lnTo>
                    <a:lnTo>
                      <a:pt x="1568551" y="1876333"/>
                    </a:lnTo>
                    <a:lnTo>
                      <a:pt x="1582053" y="1863631"/>
                    </a:lnTo>
                    <a:lnTo>
                      <a:pt x="1595555" y="1850531"/>
                    </a:lnTo>
                    <a:lnTo>
                      <a:pt x="1608659" y="1837035"/>
                    </a:lnTo>
                    <a:lnTo>
                      <a:pt x="1621763" y="1823142"/>
                    </a:lnTo>
                    <a:lnTo>
                      <a:pt x="1634073" y="1809248"/>
                    </a:lnTo>
                    <a:lnTo>
                      <a:pt x="1646383" y="1794958"/>
                    </a:lnTo>
                    <a:lnTo>
                      <a:pt x="1657899" y="1780271"/>
                    </a:lnTo>
                    <a:lnTo>
                      <a:pt x="1669415" y="1765584"/>
                    </a:lnTo>
                    <a:lnTo>
                      <a:pt x="1680534" y="1750500"/>
                    </a:lnTo>
                    <a:lnTo>
                      <a:pt x="1691256" y="1734622"/>
                    </a:lnTo>
                    <a:lnTo>
                      <a:pt x="1701581" y="1719140"/>
                    </a:lnTo>
                    <a:lnTo>
                      <a:pt x="1711508" y="1703262"/>
                    </a:lnTo>
                    <a:lnTo>
                      <a:pt x="1721436" y="1686591"/>
                    </a:lnTo>
                    <a:lnTo>
                      <a:pt x="1730569" y="1670316"/>
                    </a:lnTo>
                    <a:lnTo>
                      <a:pt x="1739305" y="1653247"/>
                    </a:lnTo>
                    <a:lnTo>
                      <a:pt x="1748041" y="1636575"/>
                    </a:lnTo>
                    <a:lnTo>
                      <a:pt x="1755983" y="1619109"/>
                    </a:lnTo>
                    <a:lnTo>
                      <a:pt x="1763529" y="1602040"/>
                    </a:lnTo>
                    <a:lnTo>
                      <a:pt x="1770676" y="1584177"/>
                    </a:lnTo>
                    <a:lnTo>
                      <a:pt x="1777427" y="1566314"/>
                    </a:lnTo>
                    <a:lnTo>
                      <a:pt x="1783781" y="1548452"/>
                    </a:lnTo>
                    <a:lnTo>
                      <a:pt x="1789737" y="1530192"/>
                    </a:lnTo>
                    <a:lnTo>
                      <a:pt x="1795694" y="1511535"/>
                    </a:lnTo>
                    <a:lnTo>
                      <a:pt x="1800459" y="1493275"/>
                    </a:lnTo>
                    <a:lnTo>
                      <a:pt x="1804827" y="1474222"/>
                    </a:lnTo>
                    <a:lnTo>
                      <a:pt x="1809195" y="1455168"/>
                    </a:lnTo>
                    <a:lnTo>
                      <a:pt x="1812769" y="1436114"/>
                    </a:lnTo>
                    <a:lnTo>
                      <a:pt x="1816343" y="1416664"/>
                    </a:lnTo>
                    <a:lnTo>
                      <a:pt x="1818726" y="1397213"/>
                    </a:lnTo>
                    <a:lnTo>
                      <a:pt x="1820711" y="1377763"/>
                    </a:lnTo>
                    <a:lnTo>
                      <a:pt x="1823094" y="1357915"/>
                    </a:lnTo>
                    <a:lnTo>
                      <a:pt x="1824285" y="1338067"/>
                    </a:lnTo>
                    <a:lnTo>
                      <a:pt x="1824682" y="1318220"/>
                    </a:lnTo>
                    <a:lnTo>
                      <a:pt x="1825079" y="1297975"/>
                    </a:lnTo>
                    <a:lnTo>
                      <a:pt x="1824682" y="1277731"/>
                    </a:lnTo>
                    <a:lnTo>
                      <a:pt x="1824285" y="1257883"/>
                    </a:lnTo>
                    <a:lnTo>
                      <a:pt x="1823094" y="1237639"/>
                    </a:lnTo>
                    <a:lnTo>
                      <a:pt x="1820711" y="1218188"/>
                    </a:lnTo>
                    <a:lnTo>
                      <a:pt x="1818726" y="1198341"/>
                    </a:lnTo>
                    <a:lnTo>
                      <a:pt x="1816343" y="1178890"/>
                    </a:lnTo>
                    <a:lnTo>
                      <a:pt x="1812769" y="1159440"/>
                    </a:lnTo>
                    <a:lnTo>
                      <a:pt x="1809195" y="1140783"/>
                    </a:lnTo>
                    <a:lnTo>
                      <a:pt x="1804827" y="1121729"/>
                    </a:lnTo>
                    <a:lnTo>
                      <a:pt x="1800459" y="1102676"/>
                    </a:lnTo>
                    <a:lnTo>
                      <a:pt x="1795694" y="1084019"/>
                    </a:lnTo>
                    <a:lnTo>
                      <a:pt x="1789737" y="1065362"/>
                    </a:lnTo>
                    <a:lnTo>
                      <a:pt x="1783781" y="1047500"/>
                    </a:lnTo>
                    <a:lnTo>
                      <a:pt x="1777427" y="1029240"/>
                    </a:lnTo>
                    <a:lnTo>
                      <a:pt x="1770676" y="1011377"/>
                    </a:lnTo>
                    <a:lnTo>
                      <a:pt x="1763529" y="993911"/>
                    </a:lnTo>
                    <a:lnTo>
                      <a:pt x="1755983" y="976048"/>
                    </a:lnTo>
                    <a:lnTo>
                      <a:pt x="1748041" y="959377"/>
                    </a:lnTo>
                    <a:lnTo>
                      <a:pt x="1739305" y="941911"/>
                    </a:lnTo>
                    <a:lnTo>
                      <a:pt x="1730569" y="925636"/>
                    </a:lnTo>
                    <a:lnTo>
                      <a:pt x="1721436" y="908964"/>
                    </a:lnTo>
                    <a:lnTo>
                      <a:pt x="1711508" y="892689"/>
                    </a:lnTo>
                    <a:lnTo>
                      <a:pt x="1701581" y="876811"/>
                    </a:lnTo>
                    <a:lnTo>
                      <a:pt x="1691256" y="860933"/>
                    </a:lnTo>
                    <a:lnTo>
                      <a:pt x="1680534" y="845452"/>
                    </a:lnTo>
                    <a:lnTo>
                      <a:pt x="1669415" y="830368"/>
                    </a:lnTo>
                    <a:lnTo>
                      <a:pt x="1657899" y="815680"/>
                    </a:lnTo>
                    <a:lnTo>
                      <a:pt x="1646383" y="800596"/>
                    </a:lnTo>
                    <a:lnTo>
                      <a:pt x="1634073" y="786306"/>
                    </a:lnTo>
                    <a:lnTo>
                      <a:pt x="1621763" y="772413"/>
                    </a:lnTo>
                    <a:lnTo>
                      <a:pt x="1608659" y="758520"/>
                    </a:lnTo>
                    <a:lnTo>
                      <a:pt x="1595555" y="745023"/>
                    </a:lnTo>
                    <a:lnTo>
                      <a:pt x="1582053" y="731924"/>
                    </a:lnTo>
                    <a:lnTo>
                      <a:pt x="1568551" y="719221"/>
                    </a:lnTo>
                    <a:lnTo>
                      <a:pt x="1554256" y="706519"/>
                    </a:lnTo>
                    <a:lnTo>
                      <a:pt x="1539960" y="694610"/>
                    </a:lnTo>
                    <a:lnTo>
                      <a:pt x="1525665" y="682702"/>
                    </a:lnTo>
                    <a:lnTo>
                      <a:pt x="1510575" y="671190"/>
                    </a:lnTo>
                    <a:lnTo>
                      <a:pt x="1495088" y="660473"/>
                    </a:lnTo>
                    <a:lnTo>
                      <a:pt x="1479998" y="649755"/>
                    </a:lnTo>
                    <a:lnTo>
                      <a:pt x="1464114" y="639037"/>
                    </a:lnTo>
                    <a:lnTo>
                      <a:pt x="1447833" y="629114"/>
                    </a:lnTo>
                    <a:lnTo>
                      <a:pt x="1431949" y="619587"/>
                    </a:lnTo>
                    <a:lnTo>
                      <a:pt x="1415667" y="610457"/>
                    </a:lnTo>
                    <a:lnTo>
                      <a:pt x="1398592" y="601724"/>
                    </a:lnTo>
                    <a:lnTo>
                      <a:pt x="1381914" y="593388"/>
                    </a:lnTo>
                    <a:lnTo>
                      <a:pt x="1364441" y="585449"/>
                    </a:lnTo>
                    <a:lnTo>
                      <a:pt x="1347366" y="577113"/>
                    </a:lnTo>
                    <a:lnTo>
                      <a:pt x="1329496" y="569968"/>
                    </a:lnTo>
                    <a:lnTo>
                      <a:pt x="1311627" y="563220"/>
                    </a:lnTo>
                    <a:lnTo>
                      <a:pt x="1293757" y="556869"/>
                    </a:lnTo>
                    <a:lnTo>
                      <a:pt x="1275093" y="550914"/>
                    </a:lnTo>
                    <a:lnTo>
                      <a:pt x="1256827" y="545754"/>
                    </a:lnTo>
                    <a:lnTo>
                      <a:pt x="1237766" y="540594"/>
                    </a:lnTo>
                    <a:lnTo>
                      <a:pt x="1219499" y="535830"/>
                    </a:lnTo>
                    <a:lnTo>
                      <a:pt x="1200438" y="531861"/>
                    </a:lnTo>
                    <a:lnTo>
                      <a:pt x="1180980" y="527891"/>
                    </a:lnTo>
                    <a:lnTo>
                      <a:pt x="1161919" y="525113"/>
                    </a:lnTo>
                    <a:lnTo>
                      <a:pt x="1142064" y="521937"/>
                    </a:lnTo>
                    <a:lnTo>
                      <a:pt x="1122606" y="519952"/>
                    </a:lnTo>
                    <a:lnTo>
                      <a:pt x="1103148" y="518364"/>
                    </a:lnTo>
                    <a:lnTo>
                      <a:pt x="1083293" y="516777"/>
                    </a:lnTo>
                    <a:lnTo>
                      <a:pt x="1063041" y="515983"/>
                    </a:lnTo>
                    <a:lnTo>
                      <a:pt x="1043186" y="515586"/>
                    </a:lnTo>
                    <a:close/>
                    <a:moveTo>
                      <a:pt x="803734" y="280988"/>
                    </a:moveTo>
                    <a:lnTo>
                      <a:pt x="862902" y="391340"/>
                    </a:lnTo>
                    <a:lnTo>
                      <a:pt x="884743" y="387371"/>
                    </a:lnTo>
                    <a:lnTo>
                      <a:pt x="906980" y="383798"/>
                    </a:lnTo>
                    <a:lnTo>
                      <a:pt x="929218" y="380622"/>
                    </a:lnTo>
                    <a:lnTo>
                      <a:pt x="951456" y="378241"/>
                    </a:lnTo>
                    <a:lnTo>
                      <a:pt x="974488" y="376256"/>
                    </a:lnTo>
                    <a:lnTo>
                      <a:pt x="997122" y="374668"/>
                    </a:lnTo>
                    <a:lnTo>
                      <a:pt x="1019757" y="373874"/>
                    </a:lnTo>
                    <a:lnTo>
                      <a:pt x="1043186" y="373477"/>
                    </a:lnTo>
                    <a:lnTo>
                      <a:pt x="1059865" y="373874"/>
                    </a:lnTo>
                    <a:lnTo>
                      <a:pt x="1076940" y="374271"/>
                    </a:lnTo>
                    <a:lnTo>
                      <a:pt x="1093618" y="375462"/>
                    </a:lnTo>
                    <a:lnTo>
                      <a:pt x="1110693" y="376256"/>
                    </a:lnTo>
                    <a:lnTo>
                      <a:pt x="1127372" y="377844"/>
                    </a:lnTo>
                    <a:lnTo>
                      <a:pt x="1144050" y="379432"/>
                    </a:lnTo>
                    <a:lnTo>
                      <a:pt x="1160331" y="381019"/>
                    </a:lnTo>
                    <a:lnTo>
                      <a:pt x="1176612" y="383798"/>
                    </a:lnTo>
                    <a:lnTo>
                      <a:pt x="1193291" y="386180"/>
                    </a:lnTo>
                    <a:lnTo>
                      <a:pt x="1209572" y="388958"/>
                    </a:lnTo>
                    <a:lnTo>
                      <a:pt x="1225853" y="392134"/>
                    </a:lnTo>
                    <a:lnTo>
                      <a:pt x="1241737" y="395310"/>
                    </a:lnTo>
                    <a:lnTo>
                      <a:pt x="1257621" y="399279"/>
                    </a:lnTo>
                    <a:lnTo>
                      <a:pt x="1273505" y="403249"/>
                    </a:lnTo>
                    <a:lnTo>
                      <a:pt x="1289389" y="407218"/>
                    </a:lnTo>
                    <a:lnTo>
                      <a:pt x="1304876" y="411982"/>
                    </a:lnTo>
                    <a:lnTo>
                      <a:pt x="1370398" y="304805"/>
                    </a:lnTo>
                    <a:lnTo>
                      <a:pt x="1611439" y="417142"/>
                    </a:lnTo>
                    <a:lnTo>
                      <a:pt x="1570140" y="539800"/>
                    </a:lnTo>
                    <a:lnTo>
                      <a:pt x="1592775" y="555678"/>
                    </a:lnTo>
                    <a:lnTo>
                      <a:pt x="1614615" y="572747"/>
                    </a:lnTo>
                    <a:lnTo>
                      <a:pt x="1636059" y="589815"/>
                    </a:lnTo>
                    <a:lnTo>
                      <a:pt x="1656708" y="608075"/>
                    </a:lnTo>
                    <a:lnTo>
                      <a:pt x="1676960" y="626732"/>
                    </a:lnTo>
                    <a:lnTo>
                      <a:pt x="1696815" y="645389"/>
                    </a:lnTo>
                    <a:lnTo>
                      <a:pt x="1715876" y="665236"/>
                    </a:lnTo>
                    <a:lnTo>
                      <a:pt x="1734540" y="685481"/>
                    </a:lnTo>
                    <a:lnTo>
                      <a:pt x="1752410" y="706519"/>
                    </a:lnTo>
                    <a:lnTo>
                      <a:pt x="1769882" y="728351"/>
                    </a:lnTo>
                    <a:lnTo>
                      <a:pt x="1786560" y="750184"/>
                    </a:lnTo>
                    <a:lnTo>
                      <a:pt x="1802841" y="772413"/>
                    </a:lnTo>
                    <a:lnTo>
                      <a:pt x="1818329" y="795436"/>
                    </a:lnTo>
                    <a:lnTo>
                      <a:pt x="1832624" y="818856"/>
                    </a:lnTo>
                    <a:lnTo>
                      <a:pt x="1846920" y="842673"/>
                    </a:lnTo>
                    <a:lnTo>
                      <a:pt x="1860024" y="866887"/>
                    </a:lnTo>
                    <a:lnTo>
                      <a:pt x="1994642" y="834337"/>
                    </a:lnTo>
                    <a:lnTo>
                      <a:pt x="2085975" y="1084019"/>
                    </a:lnTo>
                    <a:lnTo>
                      <a:pt x="1954931" y="1149516"/>
                    </a:lnTo>
                    <a:lnTo>
                      <a:pt x="1958108" y="1167776"/>
                    </a:lnTo>
                    <a:lnTo>
                      <a:pt x="1960491" y="1185638"/>
                    </a:lnTo>
                    <a:lnTo>
                      <a:pt x="1962476" y="1204295"/>
                    </a:lnTo>
                    <a:lnTo>
                      <a:pt x="1964462" y="1222952"/>
                    </a:lnTo>
                    <a:lnTo>
                      <a:pt x="1965653" y="1241212"/>
                    </a:lnTo>
                    <a:lnTo>
                      <a:pt x="1966447" y="1259868"/>
                    </a:lnTo>
                    <a:lnTo>
                      <a:pt x="1967242" y="1278922"/>
                    </a:lnTo>
                    <a:lnTo>
                      <a:pt x="1967242" y="1297975"/>
                    </a:lnTo>
                    <a:lnTo>
                      <a:pt x="1967242" y="1315441"/>
                    </a:lnTo>
                    <a:lnTo>
                      <a:pt x="1966845" y="1332907"/>
                    </a:lnTo>
                    <a:lnTo>
                      <a:pt x="1966050" y="1349976"/>
                    </a:lnTo>
                    <a:lnTo>
                      <a:pt x="1964859" y="1367839"/>
                    </a:lnTo>
                    <a:lnTo>
                      <a:pt x="1962873" y="1385305"/>
                    </a:lnTo>
                    <a:lnTo>
                      <a:pt x="1961285" y="1401977"/>
                    </a:lnTo>
                    <a:lnTo>
                      <a:pt x="1959300" y="1419442"/>
                    </a:lnTo>
                    <a:lnTo>
                      <a:pt x="1957314" y="1436114"/>
                    </a:lnTo>
                    <a:lnTo>
                      <a:pt x="1954137" y="1453183"/>
                    </a:lnTo>
                    <a:lnTo>
                      <a:pt x="1951357" y="1469855"/>
                    </a:lnTo>
                    <a:lnTo>
                      <a:pt x="1947784" y="1486527"/>
                    </a:lnTo>
                    <a:lnTo>
                      <a:pt x="1944210" y="1503199"/>
                    </a:lnTo>
                    <a:lnTo>
                      <a:pt x="1940239" y="1519871"/>
                    </a:lnTo>
                    <a:lnTo>
                      <a:pt x="1935871" y="1535749"/>
                    </a:lnTo>
                    <a:lnTo>
                      <a:pt x="1931899" y="1552024"/>
                    </a:lnTo>
                    <a:lnTo>
                      <a:pt x="1926737" y="1568299"/>
                    </a:lnTo>
                    <a:lnTo>
                      <a:pt x="2061355" y="1650468"/>
                    </a:lnTo>
                    <a:lnTo>
                      <a:pt x="1949372" y="1891020"/>
                    </a:lnTo>
                    <a:lnTo>
                      <a:pt x="1791723" y="1838623"/>
                    </a:lnTo>
                    <a:lnTo>
                      <a:pt x="1776633" y="1859264"/>
                    </a:lnTo>
                    <a:lnTo>
                      <a:pt x="1761146" y="1879112"/>
                    </a:lnTo>
                    <a:lnTo>
                      <a:pt x="1744468" y="1898165"/>
                    </a:lnTo>
                    <a:lnTo>
                      <a:pt x="1728186" y="1917219"/>
                    </a:lnTo>
                    <a:lnTo>
                      <a:pt x="1710714" y="1935876"/>
                    </a:lnTo>
                    <a:lnTo>
                      <a:pt x="1693241" y="1954135"/>
                    </a:lnTo>
                    <a:lnTo>
                      <a:pt x="1674975" y="1971204"/>
                    </a:lnTo>
                    <a:lnTo>
                      <a:pt x="1655914" y="1988670"/>
                    </a:lnTo>
                    <a:lnTo>
                      <a:pt x="1636853" y="2004945"/>
                    </a:lnTo>
                    <a:lnTo>
                      <a:pt x="1616998" y="2021220"/>
                    </a:lnTo>
                    <a:lnTo>
                      <a:pt x="1597143" y="2036701"/>
                    </a:lnTo>
                    <a:lnTo>
                      <a:pt x="1576494" y="2051388"/>
                    </a:lnTo>
                    <a:lnTo>
                      <a:pt x="1555844" y="2066075"/>
                    </a:lnTo>
                    <a:lnTo>
                      <a:pt x="1534401" y="2079572"/>
                    </a:lnTo>
                    <a:lnTo>
                      <a:pt x="1512957" y="2093068"/>
                    </a:lnTo>
                    <a:lnTo>
                      <a:pt x="1491117" y="2105770"/>
                    </a:lnTo>
                    <a:lnTo>
                      <a:pt x="1531621" y="2274474"/>
                    </a:lnTo>
                    <a:lnTo>
                      <a:pt x="1281844" y="2365376"/>
                    </a:lnTo>
                    <a:lnTo>
                      <a:pt x="1202821" y="2207787"/>
                    </a:lnTo>
                    <a:lnTo>
                      <a:pt x="1183363" y="2210962"/>
                    </a:lnTo>
                    <a:lnTo>
                      <a:pt x="1163508" y="2213741"/>
                    </a:lnTo>
                    <a:lnTo>
                      <a:pt x="1144050" y="2216123"/>
                    </a:lnTo>
                    <a:lnTo>
                      <a:pt x="1124195" y="2218504"/>
                    </a:lnTo>
                    <a:lnTo>
                      <a:pt x="1103943" y="2219695"/>
                    </a:lnTo>
                    <a:lnTo>
                      <a:pt x="1083690" y="2220886"/>
                    </a:lnTo>
                    <a:lnTo>
                      <a:pt x="1063438" y="2221680"/>
                    </a:lnTo>
                    <a:lnTo>
                      <a:pt x="1043186" y="2221680"/>
                    </a:lnTo>
                    <a:lnTo>
                      <a:pt x="1013007" y="2221283"/>
                    </a:lnTo>
                    <a:lnTo>
                      <a:pt x="983224" y="2220092"/>
                    </a:lnTo>
                    <a:lnTo>
                      <a:pt x="954235" y="2217711"/>
                    </a:lnTo>
                    <a:lnTo>
                      <a:pt x="924850" y="2214535"/>
                    </a:lnTo>
                    <a:lnTo>
                      <a:pt x="895862" y="2210565"/>
                    </a:lnTo>
                    <a:lnTo>
                      <a:pt x="867270" y="2205405"/>
                    </a:lnTo>
                    <a:lnTo>
                      <a:pt x="839076" y="2199451"/>
                    </a:lnTo>
                    <a:lnTo>
                      <a:pt x="810882" y="2192703"/>
                    </a:lnTo>
                    <a:lnTo>
                      <a:pt x="715180" y="2341162"/>
                    </a:lnTo>
                    <a:lnTo>
                      <a:pt x="474536" y="2229222"/>
                    </a:lnTo>
                    <a:lnTo>
                      <a:pt x="524968" y="2062900"/>
                    </a:lnTo>
                    <a:lnTo>
                      <a:pt x="504716" y="2049006"/>
                    </a:lnTo>
                    <a:lnTo>
                      <a:pt x="484464" y="2033525"/>
                    </a:lnTo>
                    <a:lnTo>
                      <a:pt x="465006" y="2018441"/>
                    </a:lnTo>
                    <a:lnTo>
                      <a:pt x="445945" y="2002960"/>
                    </a:lnTo>
                    <a:lnTo>
                      <a:pt x="427281" y="1986288"/>
                    </a:lnTo>
                    <a:lnTo>
                      <a:pt x="408617" y="1969616"/>
                    </a:lnTo>
                    <a:lnTo>
                      <a:pt x="390748" y="1952151"/>
                    </a:lnTo>
                    <a:lnTo>
                      <a:pt x="373672" y="1934685"/>
                    </a:lnTo>
                    <a:lnTo>
                      <a:pt x="356597" y="1916028"/>
                    </a:lnTo>
                    <a:lnTo>
                      <a:pt x="340316" y="1897371"/>
                    </a:lnTo>
                    <a:lnTo>
                      <a:pt x="324432" y="1878715"/>
                    </a:lnTo>
                    <a:lnTo>
                      <a:pt x="308548" y="1858867"/>
                    </a:lnTo>
                    <a:lnTo>
                      <a:pt x="293855" y="1839020"/>
                    </a:lnTo>
                    <a:lnTo>
                      <a:pt x="279559" y="1818775"/>
                    </a:lnTo>
                    <a:lnTo>
                      <a:pt x="265661" y="1797737"/>
                    </a:lnTo>
                    <a:lnTo>
                      <a:pt x="252556" y="1776301"/>
                    </a:lnTo>
                    <a:lnTo>
                      <a:pt x="91333" y="1811630"/>
                    </a:lnTo>
                    <a:lnTo>
                      <a:pt x="0" y="1562345"/>
                    </a:lnTo>
                    <a:lnTo>
                      <a:pt x="138191" y="1488512"/>
                    </a:lnTo>
                    <a:lnTo>
                      <a:pt x="133426" y="1465092"/>
                    </a:lnTo>
                    <a:lnTo>
                      <a:pt x="129852" y="1441672"/>
                    </a:lnTo>
                    <a:lnTo>
                      <a:pt x="126278" y="1418251"/>
                    </a:lnTo>
                    <a:lnTo>
                      <a:pt x="123498" y="1394434"/>
                    </a:lnTo>
                    <a:lnTo>
                      <a:pt x="121513" y="1370220"/>
                    </a:lnTo>
                    <a:lnTo>
                      <a:pt x="119527" y="1346403"/>
                    </a:lnTo>
                    <a:lnTo>
                      <a:pt x="118733" y="1322189"/>
                    </a:lnTo>
                    <a:lnTo>
                      <a:pt x="118336" y="1297975"/>
                    </a:lnTo>
                    <a:lnTo>
                      <a:pt x="118733" y="1269395"/>
                    </a:lnTo>
                    <a:lnTo>
                      <a:pt x="119924" y="1240418"/>
                    </a:lnTo>
                    <a:lnTo>
                      <a:pt x="122704" y="1211837"/>
                    </a:lnTo>
                    <a:lnTo>
                      <a:pt x="125484" y="1184051"/>
                    </a:lnTo>
                    <a:lnTo>
                      <a:pt x="129455" y="1155867"/>
                    </a:lnTo>
                    <a:lnTo>
                      <a:pt x="134220" y="1128478"/>
                    </a:lnTo>
                    <a:lnTo>
                      <a:pt x="139780" y="1101088"/>
                    </a:lnTo>
                    <a:lnTo>
                      <a:pt x="146133" y="1074095"/>
                    </a:lnTo>
                    <a:lnTo>
                      <a:pt x="24223" y="995896"/>
                    </a:lnTo>
                    <a:lnTo>
                      <a:pt x="136603" y="755344"/>
                    </a:lnTo>
                    <a:lnTo>
                      <a:pt x="268043" y="794642"/>
                    </a:lnTo>
                    <a:lnTo>
                      <a:pt x="283530" y="772016"/>
                    </a:lnTo>
                    <a:lnTo>
                      <a:pt x="299017" y="750184"/>
                    </a:lnTo>
                    <a:lnTo>
                      <a:pt x="315696" y="728351"/>
                    </a:lnTo>
                    <a:lnTo>
                      <a:pt x="332771" y="707313"/>
                    </a:lnTo>
                    <a:lnTo>
                      <a:pt x="350243" y="686274"/>
                    </a:lnTo>
                    <a:lnTo>
                      <a:pt x="368907" y="666824"/>
                    </a:lnTo>
                    <a:lnTo>
                      <a:pt x="387571" y="646976"/>
                    </a:lnTo>
                    <a:lnTo>
                      <a:pt x="407426" y="627923"/>
                    </a:lnTo>
                    <a:lnTo>
                      <a:pt x="427281" y="609266"/>
                    </a:lnTo>
                    <a:lnTo>
                      <a:pt x="447930" y="591403"/>
                    </a:lnTo>
                    <a:lnTo>
                      <a:pt x="468977" y="574334"/>
                    </a:lnTo>
                    <a:lnTo>
                      <a:pt x="490420" y="557662"/>
                    </a:lnTo>
                    <a:lnTo>
                      <a:pt x="512261" y="541784"/>
                    </a:lnTo>
                    <a:lnTo>
                      <a:pt x="535293" y="526303"/>
                    </a:lnTo>
                    <a:lnTo>
                      <a:pt x="557928" y="511616"/>
                    </a:lnTo>
                    <a:lnTo>
                      <a:pt x="581754" y="497723"/>
                    </a:lnTo>
                    <a:lnTo>
                      <a:pt x="554354" y="371890"/>
                    </a:lnTo>
                    <a:lnTo>
                      <a:pt x="803734" y="280988"/>
                    </a:lnTo>
                    <a:close/>
                    <a:moveTo>
                      <a:pt x="2013752" y="186531"/>
                    </a:moveTo>
                    <a:lnTo>
                      <a:pt x="2001871" y="186928"/>
                    </a:lnTo>
                    <a:lnTo>
                      <a:pt x="1989594" y="188119"/>
                    </a:lnTo>
                    <a:lnTo>
                      <a:pt x="1978109" y="190103"/>
                    </a:lnTo>
                    <a:lnTo>
                      <a:pt x="1966624" y="192881"/>
                    </a:lnTo>
                    <a:lnTo>
                      <a:pt x="1955139" y="196453"/>
                    </a:lnTo>
                    <a:lnTo>
                      <a:pt x="1944050" y="200819"/>
                    </a:lnTo>
                    <a:lnTo>
                      <a:pt x="1932962" y="205978"/>
                    </a:lnTo>
                    <a:lnTo>
                      <a:pt x="1922269" y="211534"/>
                    </a:lnTo>
                    <a:lnTo>
                      <a:pt x="1914348" y="216297"/>
                    </a:lnTo>
                    <a:lnTo>
                      <a:pt x="1906823" y="221853"/>
                    </a:lnTo>
                    <a:lnTo>
                      <a:pt x="1899695" y="227409"/>
                    </a:lnTo>
                    <a:lnTo>
                      <a:pt x="1892962" y="233363"/>
                    </a:lnTo>
                    <a:lnTo>
                      <a:pt x="1886230" y="239713"/>
                    </a:lnTo>
                    <a:lnTo>
                      <a:pt x="1880289" y="246063"/>
                    </a:lnTo>
                    <a:lnTo>
                      <a:pt x="1874349" y="252809"/>
                    </a:lnTo>
                    <a:lnTo>
                      <a:pt x="1869200" y="259953"/>
                    </a:lnTo>
                    <a:lnTo>
                      <a:pt x="1864052" y="267097"/>
                    </a:lnTo>
                    <a:lnTo>
                      <a:pt x="1859300" y="274241"/>
                    </a:lnTo>
                    <a:lnTo>
                      <a:pt x="1855339" y="281781"/>
                    </a:lnTo>
                    <a:lnTo>
                      <a:pt x="1850983" y="289719"/>
                    </a:lnTo>
                    <a:lnTo>
                      <a:pt x="1847419" y="297656"/>
                    </a:lnTo>
                    <a:lnTo>
                      <a:pt x="1844646" y="305594"/>
                    </a:lnTo>
                    <a:lnTo>
                      <a:pt x="1841874" y="313928"/>
                    </a:lnTo>
                    <a:lnTo>
                      <a:pt x="1839102" y="322263"/>
                    </a:lnTo>
                    <a:lnTo>
                      <a:pt x="1837518" y="330597"/>
                    </a:lnTo>
                    <a:lnTo>
                      <a:pt x="1835934" y="339328"/>
                    </a:lnTo>
                    <a:lnTo>
                      <a:pt x="1834350" y="348059"/>
                    </a:lnTo>
                    <a:lnTo>
                      <a:pt x="1833557" y="356791"/>
                    </a:lnTo>
                    <a:lnTo>
                      <a:pt x="1833557" y="365125"/>
                    </a:lnTo>
                    <a:lnTo>
                      <a:pt x="1833557" y="373856"/>
                    </a:lnTo>
                    <a:lnTo>
                      <a:pt x="1833953" y="382984"/>
                    </a:lnTo>
                    <a:lnTo>
                      <a:pt x="1835142" y="391716"/>
                    </a:lnTo>
                    <a:lnTo>
                      <a:pt x="1836726" y="400050"/>
                    </a:lnTo>
                    <a:lnTo>
                      <a:pt x="1838310" y="409178"/>
                    </a:lnTo>
                    <a:lnTo>
                      <a:pt x="1840290" y="417513"/>
                    </a:lnTo>
                    <a:lnTo>
                      <a:pt x="1843458" y="426244"/>
                    </a:lnTo>
                    <a:lnTo>
                      <a:pt x="1846230" y="434578"/>
                    </a:lnTo>
                    <a:lnTo>
                      <a:pt x="1850191" y="443310"/>
                    </a:lnTo>
                    <a:lnTo>
                      <a:pt x="1853755" y="451247"/>
                    </a:lnTo>
                    <a:lnTo>
                      <a:pt x="1858507" y="459581"/>
                    </a:lnTo>
                    <a:lnTo>
                      <a:pt x="1864844" y="469503"/>
                    </a:lnTo>
                    <a:lnTo>
                      <a:pt x="1871973" y="479028"/>
                    </a:lnTo>
                    <a:lnTo>
                      <a:pt x="1879497" y="488156"/>
                    </a:lnTo>
                    <a:lnTo>
                      <a:pt x="1887418" y="496888"/>
                    </a:lnTo>
                    <a:lnTo>
                      <a:pt x="1896527" y="504428"/>
                    </a:lnTo>
                    <a:lnTo>
                      <a:pt x="1905239" y="511969"/>
                    </a:lnTo>
                    <a:lnTo>
                      <a:pt x="1914744" y="518716"/>
                    </a:lnTo>
                    <a:lnTo>
                      <a:pt x="1924645" y="524669"/>
                    </a:lnTo>
                    <a:lnTo>
                      <a:pt x="1934942" y="529828"/>
                    </a:lnTo>
                    <a:lnTo>
                      <a:pt x="1945635" y="534988"/>
                    </a:lnTo>
                    <a:lnTo>
                      <a:pt x="1956723" y="538956"/>
                    </a:lnTo>
                    <a:lnTo>
                      <a:pt x="1967812" y="542131"/>
                    </a:lnTo>
                    <a:lnTo>
                      <a:pt x="1979297" y="545306"/>
                    </a:lnTo>
                    <a:lnTo>
                      <a:pt x="1990782" y="546894"/>
                    </a:lnTo>
                    <a:lnTo>
                      <a:pt x="2002267" y="548085"/>
                    </a:lnTo>
                    <a:lnTo>
                      <a:pt x="2014544" y="548481"/>
                    </a:lnTo>
                    <a:lnTo>
                      <a:pt x="2026425" y="548085"/>
                    </a:lnTo>
                    <a:lnTo>
                      <a:pt x="2038306" y="546894"/>
                    </a:lnTo>
                    <a:lnTo>
                      <a:pt x="2049791" y="544910"/>
                    </a:lnTo>
                    <a:lnTo>
                      <a:pt x="2061672" y="542131"/>
                    </a:lnTo>
                    <a:lnTo>
                      <a:pt x="2073157" y="538560"/>
                    </a:lnTo>
                    <a:lnTo>
                      <a:pt x="2084246" y="534194"/>
                    </a:lnTo>
                    <a:lnTo>
                      <a:pt x="2095335" y="529035"/>
                    </a:lnTo>
                    <a:lnTo>
                      <a:pt x="2106028" y="523081"/>
                    </a:lnTo>
                    <a:lnTo>
                      <a:pt x="2113552" y="518716"/>
                    </a:lnTo>
                    <a:lnTo>
                      <a:pt x="2121077" y="513556"/>
                    </a:lnTo>
                    <a:lnTo>
                      <a:pt x="2128206" y="508000"/>
                    </a:lnTo>
                    <a:lnTo>
                      <a:pt x="2134938" y="502047"/>
                    </a:lnTo>
                    <a:lnTo>
                      <a:pt x="2141275" y="496491"/>
                    </a:lnTo>
                    <a:lnTo>
                      <a:pt x="2147215" y="490141"/>
                    </a:lnTo>
                    <a:lnTo>
                      <a:pt x="2153156" y="483394"/>
                    </a:lnTo>
                    <a:lnTo>
                      <a:pt x="2158304" y="476647"/>
                    </a:lnTo>
                    <a:lnTo>
                      <a:pt x="2163452" y="469503"/>
                    </a:lnTo>
                    <a:lnTo>
                      <a:pt x="2168601" y="461566"/>
                    </a:lnTo>
                    <a:lnTo>
                      <a:pt x="2172957" y="454025"/>
                    </a:lnTo>
                    <a:lnTo>
                      <a:pt x="2176917" y="446485"/>
                    </a:lnTo>
                    <a:lnTo>
                      <a:pt x="2180482" y="438150"/>
                    </a:lnTo>
                    <a:lnTo>
                      <a:pt x="2183650" y="430213"/>
                    </a:lnTo>
                    <a:lnTo>
                      <a:pt x="2186818" y="421481"/>
                    </a:lnTo>
                    <a:lnTo>
                      <a:pt x="2189195" y="412750"/>
                    </a:lnTo>
                    <a:lnTo>
                      <a:pt x="2191175" y="404019"/>
                    </a:lnTo>
                    <a:lnTo>
                      <a:pt x="2192363" y="395288"/>
                    </a:lnTo>
                    <a:lnTo>
                      <a:pt x="2193947" y="386159"/>
                    </a:lnTo>
                    <a:lnTo>
                      <a:pt x="2194739" y="377428"/>
                    </a:lnTo>
                    <a:lnTo>
                      <a:pt x="2194739" y="368697"/>
                    </a:lnTo>
                    <a:lnTo>
                      <a:pt x="2194739" y="359569"/>
                    </a:lnTo>
                    <a:lnTo>
                      <a:pt x="2194343" y="351234"/>
                    </a:lnTo>
                    <a:lnTo>
                      <a:pt x="2192759" y="342503"/>
                    </a:lnTo>
                    <a:lnTo>
                      <a:pt x="2191571" y="333375"/>
                    </a:lnTo>
                    <a:lnTo>
                      <a:pt x="2189591" y="325041"/>
                    </a:lnTo>
                    <a:lnTo>
                      <a:pt x="2187610" y="316706"/>
                    </a:lnTo>
                    <a:lnTo>
                      <a:pt x="2184838" y="308372"/>
                    </a:lnTo>
                    <a:lnTo>
                      <a:pt x="2181670" y="299641"/>
                    </a:lnTo>
                    <a:lnTo>
                      <a:pt x="2178106" y="291703"/>
                    </a:lnTo>
                    <a:lnTo>
                      <a:pt x="2174145" y="283766"/>
                    </a:lnTo>
                    <a:lnTo>
                      <a:pt x="2169789" y="275828"/>
                    </a:lnTo>
                    <a:lnTo>
                      <a:pt x="2163452" y="265509"/>
                    </a:lnTo>
                    <a:lnTo>
                      <a:pt x="2156324" y="255984"/>
                    </a:lnTo>
                    <a:lnTo>
                      <a:pt x="2148799" y="247253"/>
                    </a:lnTo>
                    <a:lnTo>
                      <a:pt x="2140879" y="238522"/>
                    </a:lnTo>
                    <a:lnTo>
                      <a:pt x="2131770" y="230584"/>
                    </a:lnTo>
                    <a:lnTo>
                      <a:pt x="2123057" y="223441"/>
                    </a:lnTo>
                    <a:lnTo>
                      <a:pt x="2113552" y="216694"/>
                    </a:lnTo>
                    <a:lnTo>
                      <a:pt x="2103255" y="210344"/>
                    </a:lnTo>
                    <a:lnTo>
                      <a:pt x="2093355" y="204788"/>
                    </a:lnTo>
                    <a:lnTo>
                      <a:pt x="2082662" y="200422"/>
                    </a:lnTo>
                    <a:lnTo>
                      <a:pt x="2071969" y="196056"/>
                    </a:lnTo>
                    <a:lnTo>
                      <a:pt x="2060484" y="192881"/>
                    </a:lnTo>
                    <a:lnTo>
                      <a:pt x="2048999" y="190103"/>
                    </a:lnTo>
                    <a:lnTo>
                      <a:pt x="2037118" y="188119"/>
                    </a:lnTo>
                    <a:lnTo>
                      <a:pt x="2025633" y="186928"/>
                    </a:lnTo>
                    <a:lnTo>
                      <a:pt x="2013752" y="186531"/>
                    </a:lnTo>
                    <a:close/>
                    <a:moveTo>
                      <a:pt x="2066028" y="0"/>
                    </a:moveTo>
                    <a:lnTo>
                      <a:pt x="2156324" y="23812"/>
                    </a:lnTo>
                    <a:lnTo>
                      <a:pt x="2146027" y="100013"/>
                    </a:lnTo>
                    <a:lnTo>
                      <a:pt x="2140916" y="118533"/>
                    </a:lnTo>
                    <a:lnTo>
                      <a:pt x="2134542" y="115094"/>
                    </a:lnTo>
                    <a:lnTo>
                      <a:pt x="2132671" y="114357"/>
                    </a:lnTo>
                    <a:lnTo>
                      <a:pt x="2132562" y="114300"/>
                    </a:lnTo>
                    <a:lnTo>
                      <a:pt x="2123453" y="110728"/>
                    </a:lnTo>
                    <a:lnTo>
                      <a:pt x="2132671" y="114357"/>
                    </a:lnTo>
                    <a:lnTo>
                      <a:pt x="2140879" y="118666"/>
                    </a:lnTo>
                    <a:lnTo>
                      <a:pt x="2140916" y="118533"/>
                    </a:lnTo>
                    <a:lnTo>
                      <a:pt x="2144839" y="120650"/>
                    </a:lnTo>
                    <a:lnTo>
                      <a:pt x="2153552" y="125413"/>
                    </a:lnTo>
                    <a:lnTo>
                      <a:pt x="2167413" y="133747"/>
                    </a:lnTo>
                    <a:lnTo>
                      <a:pt x="2174145" y="138113"/>
                    </a:lnTo>
                    <a:lnTo>
                      <a:pt x="2180878" y="142875"/>
                    </a:lnTo>
                    <a:lnTo>
                      <a:pt x="2181274" y="143272"/>
                    </a:lnTo>
                    <a:lnTo>
                      <a:pt x="2187610" y="148034"/>
                    </a:lnTo>
                    <a:lnTo>
                      <a:pt x="2193947" y="153194"/>
                    </a:lnTo>
                    <a:lnTo>
                      <a:pt x="2205432" y="163909"/>
                    </a:lnTo>
                    <a:lnTo>
                      <a:pt x="2212560" y="170656"/>
                    </a:lnTo>
                    <a:lnTo>
                      <a:pt x="2221273" y="180181"/>
                    </a:lnTo>
                    <a:lnTo>
                      <a:pt x="2226433" y="186128"/>
                    </a:lnTo>
                    <a:lnTo>
                      <a:pt x="2226422" y="186134"/>
                    </a:lnTo>
                    <a:lnTo>
                      <a:pt x="2229194" y="189309"/>
                    </a:lnTo>
                    <a:lnTo>
                      <a:pt x="2226433" y="186128"/>
                    </a:lnTo>
                    <a:lnTo>
                      <a:pt x="2244639" y="175419"/>
                    </a:lnTo>
                    <a:lnTo>
                      <a:pt x="2315925" y="143669"/>
                    </a:lnTo>
                    <a:lnTo>
                      <a:pt x="2363053" y="224234"/>
                    </a:lnTo>
                    <a:lnTo>
                      <a:pt x="2302064" y="270669"/>
                    </a:lnTo>
                    <a:lnTo>
                      <a:pt x="2280282" y="283369"/>
                    </a:lnTo>
                    <a:lnTo>
                      <a:pt x="2284242" y="296466"/>
                    </a:lnTo>
                    <a:lnTo>
                      <a:pt x="2287015" y="309166"/>
                    </a:lnTo>
                    <a:lnTo>
                      <a:pt x="2289787" y="322263"/>
                    </a:lnTo>
                    <a:lnTo>
                      <a:pt x="2291371" y="335359"/>
                    </a:lnTo>
                    <a:lnTo>
                      <a:pt x="2292559" y="348456"/>
                    </a:lnTo>
                    <a:lnTo>
                      <a:pt x="2293351" y="361553"/>
                    </a:lnTo>
                    <a:lnTo>
                      <a:pt x="2293351" y="374650"/>
                    </a:lnTo>
                    <a:lnTo>
                      <a:pt x="2292559" y="387350"/>
                    </a:lnTo>
                    <a:lnTo>
                      <a:pt x="2318301" y="394097"/>
                    </a:lnTo>
                    <a:lnTo>
                      <a:pt x="2390775" y="422275"/>
                    </a:lnTo>
                    <a:lnTo>
                      <a:pt x="2367409" y="512763"/>
                    </a:lnTo>
                    <a:lnTo>
                      <a:pt x="2291371" y="502047"/>
                    </a:lnTo>
                    <a:lnTo>
                      <a:pt x="2262857" y="494506"/>
                    </a:lnTo>
                    <a:lnTo>
                      <a:pt x="2256916" y="506016"/>
                    </a:lnTo>
                    <a:lnTo>
                      <a:pt x="2250183" y="517128"/>
                    </a:lnTo>
                    <a:lnTo>
                      <a:pt x="2243451" y="527447"/>
                    </a:lnTo>
                    <a:lnTo>
                      <a:pt x="2235926" y="537766"/>
                    </a:lnTo>
                    <a:lnTo>
                      <a:pt x="2228006" y="547688"/>
                    </a:lnTo>
                    <a:lnTo>
                      <a:pt x="2219293" y="557610"/>
                    </a:lnTo>
                    <a:lnTo>
                      <a:pt x="2210580" y="566738"/>
                    </a:lnTo>
                    <a:lnTo>
                      <a:pt x="2201075" y="575469"/>
                    </a:lnTo>
                    <a:lnTo>
                      <a:pt x="2216125" y="601266"/>
                    </a:lnTo>
                    <a:lnTo>
                      <a:pt x="2247807" y="671910"/>
                    </a:lnTo>
                    <a:lnTo>
                      <a:pt x="2167413" y="719932"/>
                    </a:lnTo>
                    <a:lnTo>
                      <a:pt x="2121077" y="658416"/>
                    </a:lnTo>
                    <a:lnTo>
                      <a:pt x="2105632" y="632222"/>
                    </a:lnTo>
                    <a:lnTo>
                      <a:pt x="2110780" y="629841"/>
                    </a:lnTo>
                    <a:lnTo>
                      <a:pt x="2115929" y="627857"/>
                    </a:lnTo>
                    <a:lnTo>
                      <a:pt x="2104048" y="632222"/>
                    </a:lnTo>
                    <a:lnTo>
                      <a:pt x="2092563" y="635794"/>
                    </a:lnTo>
                    <a:lnTo>
                      <a:pt x="2083058" y="638969"/>
                    </a:lnTo>
                    <a:lnTo>
                      <a:pt x="2067217" y="642541"/>
                    </a:lnTo>
                    <a:lnTo>
                      <a:pt x="2059296" y="643732"/>
                    </a:lnTo>
                    <a:lnTo>
                      <a:pt x="2050583" y="644922"/>
                    </a:lnTo>
                    <a:lnTo>
                      <a:pt x="2048999" y="644922"/>
                    </a:lnTo>
                    <a:lnTo>
                      <a:pt x="2033554" y="646907"/>
                    </a:lnTo>
                    <a:lnTo>
                      <a:pt x="2018505" y="647303"/>
                    </a:lnTo>
                    <a:lnTo>
                      <a:pt x="2014544" y="647700"/>
                    </a:lnTo>
                    <a:lnTo>
                      <a:pt x="2008208" y="647303"/>
                    </a:lnTo>
                    <a:lnTo>
                      <a:pt x="2002617" y="647117"/>
                    </a:lnTo>
                    <a:lnTo>
                      <a:pt x="1994743" y="646510"/>
                    </a:lnTo>
                    <a:lnTo>
                      <a:pt x="1984842" y="645716"/>
                    </a:lnTo>
                    <a:lnTo>
                      <a:pt x="1996327" y="646907"/>
                    </a:lnTo>
                    <a:lnTo>
                      <a:pt x="2002617" y="647117"/>
                    </a:lnTo>
                    <a:lnTo>
                      <a:pt x="2005039" y="647303"/>
                    </a:lnTo>
                    <a:lnTo>
                      <a:pt x="1994347" y="687785"/>
                    </a:lnTo>
                    <a:lnTo>
                      <a:pt x="1970189" y="747713"/>
                    </a:lnTo>
                    <a:lnTo>
                      <a:pt x="1879497" y="724297"/>
                    </a:lnTo>
                    <a:lnTo>
                      <a:pt x="1886230" y="662385"/>
                    </a:lnTo>
                    <a:lnTo>
                      <a:pt x="1896923" y="621507"/>
                    </a:lnTo>
                    <a:lnTo>
                      <a:pt x="1904447" y="625078"/>
                    </a:lnTo>
                    <a:lnTo>
                      <a:pt x="1893754" y="619919"/>
                    </a:lnTo>
                    <a:lnTo>
                      <a:pt x="1883061" y="614363"/>
                    </a:lnTo>
                    <a:lnTo>
                      <a:pt x="1874745" y="609997"/>
                    </a:lnTo>
                    <a:lnTo>
                      <a:pt x="1860884" y="601663"/>
                    </a:lnTo>
                    <a:lnTo>
                      <a:pt x="1854151" y="596900"/>
                    </a:lnTo>
                    <a:lnTo>
                      <a:pt x="1847419" y="592535"/>
                    </a:lnTo>
                    <a:lnTo>
                      <a:pt x="1846627" y="592138"/>
                    </a:lnTo>
                    <a:lnTo>
                      <a:pt x="1840290" y="586978"/>
                    </a:lnTo>
                    <a:lnTo>
                      <a:pt x="1834350" y="581819"/>
                    </a:lnTo>
                    <a:lnTo>
                      <a:pt x="1822469" y="571103"/>
                    </a:lnTo>
                    <a:lnTo>
                      <a:pt x="1815736" y="564356"/>
                    </a:lnTo>
                    <a:lnTo>
                      <a:pt x="1809516" y="557841"/>
                    </a:lnTo>
                    <a:lnTo>
                      <a:pt x="1805439" y="553244"/>
                    </a:lnTo>
                    <a:lnTo>
                      <a:pt x="1799103" y="545703"/>
                    </a:lnTo>
                    <a:lnTo>
                      <a:pt x="1807023" y="555228"/>
                    </a:lnTo>
                    <a:lnTo>
                      <a:pt x="1809516" y="557841"/>
                    </a:lnTo>
                    <a:lnTo>
                      <a:pt x="1811776" y="560388"/>
                    </a:lnTo>
                    <a:lnTo>
                      <a:pt x="1779697" y="579438"/>
                    </a:lnTo>
                    <a:lnTo>
                      <a:pt x="1720292" y="604044"/>
                    </a:lnTo>
                    <a:lnTo>
                      <a:pt x="1673164" y="523875"/>
                    </a:lnTo>
                    <a:lnTo>
                      <a:pt x="1721480" y="484585"/>
                    </a:lnTo>
                    <a:lnTo>
                      <a:pt x="1752767" y="465931"/>
                    </a:lnTo>
                    <a:lnTo>
                      <a:pt x="1748410" y="452835"/>
                    </a:lnTo>
                    <a:lnTo>
                      <a:pt x="1744450" y="439341"/>
                    </a:lnTo>
                    <a:lnTo>
                      <a:pt x="1741282" y="425847"/>
                    </a:lnTo>
                    <a:lnTo>
                      <a:pt x="1738510" y="412353"/>
                    </a:lnTo>
                    <a:lnTo>
                      <a:pt x="1736530" y="398860"/>
                    </a:lnTo>
                    <a:lnTo>
                      <a:pt x="1735737" y="385366"/>
                    </a:lnTo>
                    <a:lnTo>
                      <a:pt x="1734945" y="371475"/>
                    </a:lnTo>
                    <a:lnTo>
                      <a:pt x="1735341" y="357981"/>
                    </a:lnTo>
                    <a:lnTo>
                      <a:pt x="1704451" y="350441"/>
                    </a:lnTo>
                    <a:lnTo>
                      <a:pt x="1644650" y="325438"/>
                    </a:lnTo>
                    <a:lnTo>
                      <a:pt x="1668412" y="235347"/>
                    </a:lnTo>
                    <a:lnTo>
                      <a:pt x="1730193" y="242094"/>
                    </a:lnTo>
                    <a:lnTo>
                      <a:pt x="1760687" y="250031"/>
                    </a:lnTo>
                    <a:lnTo>
                      <a:pt x="1766628" y="237331"/>
                    </a:lnTo>
                    <a:lnTo>
                      <a:pt x="1773361" y="225028"/>
                    </a:lnTo>
                    <a:lnTo>
                      <a:pt x="1781281" y="213519"/>
                    </a:lnTo>
                    <a:lnTo>
                      <a:pt x="1789202" y="201613"/>
                    </a:lnTo>
                    <a:lnTo>
                      <a:pt x="1797915" y="190500"/>
                    </a:lnTo>
                    <a:lnTo>
                      <a:pt x="1807023" y="179784"/>
                    </a:lnTo>
                    <a:lnTo>
                      <a:pt x="1816924" y="169069"/>
                    </a:lnTo>
                    <a:lnTo>
                      <a:pt x="1827221" y="159544"/>
                    </a:lnTo>
                    <a:lnTo>
                      <a:pt x="1812964" y="135334"/>
                    </a:lnTo>
                    <a:lnTo>
                      <a:pt x="1788410" y="75406"/>
                    </a:lnTo>
                    <a:lnTo>
                      <a:pt x="1868804" y="27781"/>
                    </a:lnTo>
                    <a:lnTo>
                      <a:pt x="1907219" y="76994"/>
                    </a:lnTo>
                    <a:lnTo>
                      <a:pt x="1923061" y="102791"/>
                    </a:lnTo>
                    <a:lnTo>
                      <a:pt x="1917516" y="105172"/>
                    </a:lnTo>
                    <a:lnTo>
                      <a:pt x="1912368" y="107156"/>
                    </a:lnTo>
                    <a:lnTo>
                      <a:pt x="1924249" y="102791"/>
                    </a:lnTo>
                    <a:lnTo>
                      <a:pt x="1935734" y="99219"/>
                    </a:lnTo>
                    <a:lnTo>
                      <a:pt x="1945239" y="96044"/>
                    </a:lnTo>
                    <a:lnTo>
                      <a:pt x="1961080" y="92869"/>
                    </a:lnTo>
                    <a:lnTo>
                      <a:pt x="1969001" y="91281"/>
                    </a:lnTo>
                    <a:lnTo>
                      <a:pt x="1977317" y="89694"/>
                    </a:lnTo>
                    <a:lnTo>
                      <a:pt x="1979297" y="89694"/>
                    </a:lnTo>
                    <a:lnTo>
                      <a:pt x="1994347" y="88106"/>
                    </a:lnTo>
                    <a:lnTo>
                      <a:pt x="2009792" y="87709"/>
                    </a:lnTo>
                    <a:lnTo>
                      <a:pt x="2013752" y="87709"/>
                    </a:lnTo>
                    <a:lnTo>
                      <a:pt x="2019693" y="87709"/>
                    </a:lnTo>
                    <a:lnTo>
                      <a:pt x="2031970" y="88503"/>
                    </a:lnTo>
                    <a:lnTo>
                      <a:pt x="2043455" y="89297"/>
                    </a:lnTo>
                    <a:lnTo>
                      <a:pt x="2034346" y="88503"/>
                    </a:lnTo>
                    <a:lnTo>
                      <a:pt x="2038306" y="72628"/>
                    </a:lnTo>
                    <a:lnTo>
                      <a:pt x="206602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77">
              <a:extLst>
                <a:ext uri="{FF2B5EF4-FFF2-40B4-BE49-F238E27FC236}">
                  <a16:creationId xmlns:a16="http://schemas.microsoft.com/office/drawing/2014/main" id="{036162B1-B9AE-2D78-D862-20E2A829C611}"/>
                </a:ext>
              </a:extLst>
            </p:cNvPr>
            <p:cNvGrpSpPr/>
            <p:nvPr/>
          </p:nvGrpSpPr>
          <p:grpSpPr>
            <a:xfrm>
              <a:off x="1554465" y="2305772"/>
              <a:ext cx="343701" cy="309997"/>
              <a:chOff x="6068610" y="2138335"/>
              <a:chExt cx="428348" cy="386204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B232A5CF-0471-93B1-41AA-C0F66DE8DF83}"/>
                  </a:ext>
                </a:extLst>
              </p:cNvPr>
              <p:cNvSpPr/>
              <p:nvPr/>
            </p:nvSpPr>
            <p:spPr bwMode="auto">
              <a:xfrm>
                <a:off x="6068610" y="2138335"/>
                <a:ext cx="428348" cy="38620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 lim="800000"/>
              </a:ln>
            </p:spPr>
            <p:txBody>
              <a:bodyPr vert="horz" wrap="square" lIns="68564" tIns="34282" rIns="68564" bIns="34282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KSO_Shape">
                <a:extLst>
                  <a:ext uri="{FF2B5EF4-FFF2-40B4-BE49-F238E27FC236}">
                    <a16:creationId xmlns:a16="http://schemas.microsoft.com/office/drawing/2014/main" id="{84F8BDA1-D44D-3368-F6F6-57B33D5FC650}"/>
                  </a:ext>
                </a:extLst>
              </p:cNvPr>
              <p:cNvSpPr/>
              <p:nvPr/>
            </p:nvSpPr>
            <p:spPr bwMode="auto">
              <a:xfrm>
                <a:off x="6173883" y="2215236"/>
                <a:ext cx="232088" cy="197274"/>
              </a:xfrm>
              <a:custGeom>
                <a:avLst/>
                <a:gdLst>
                  <a:gd name="T0" fmla="*/ 1221908 w 2276475"/>
                  <a:gd name="T1" fmla="*/ 1328927 h 1936751"/>
                  <a:gd name="T2" fmla="*/ 1196654 w 2276475"/>
                  <a:gd name="T3" fmla="*/ 1388292 h 1936751"/>
                  <a:gd name="T4" fmla="*/ 691864 w 2276475"/>
                  <a:gd name="T5" fmla="*/ 1376845 h 1936751"/>
                  <a:gd name="T6" fmla="*/ 695585 w 2276475"/>
                  <a:gd name="T7" fmla="*/ 1314285 h 1936751"/>
                  <a:gd name="T8" fmla="*/ 1104489 w 2276475"/>
                  <a:gd name="T9" fmla="*/ 1115137 h 1936751"/>
                  <a:gd name="T10" fmla="*/ 1117497 w 2276475"/>
                  <a:gd name="T11" fmla="*/ 1168850 h 1936751"/>
                  <a:gd name="T12" fmla="*/ 811396 w 2276475"/>
                  <a:gd name="T13" fmla="*/ 1188695 h 1936751"/>
                  <a:gd name="T14" fmla="*/ 783254 w 2276475"/>
                  <a:gd name="T15" fmla="*/ 1141068 h 1936751"/>
                  <a:gd name="T16" fmla="*/ 309026 w 2276475"/>
                  <a:gd name="T17" fmla="*/ 898551 h 1936751"/>
                  <a:gd name="T18" fmla="*/ 798665 w 2276475"/>
                  <a:gd name="T19" fmla="*/ 935449 h 1936751"/>
                  <a:gd name="T20" fmla="*/ 759855 w 2276475"/>
                  <a:gd name="T21" fmla="*/ 989335 h 1936751"/>
                  <a:gd name="T22" fmla="*/ 259317 w 2276475"/>
                  <a:gd name="T23" fmla="*/ 967303 h 1936751"/>
                  <a:gd name="T24" fmla="*/ 277393 w 2276475"/>
                  <a:gd name="T25" fmla="*/ 906514 h 1936751"/>
                  <a:gd name="T26" fmla="*/ 1086287 w 2276475"/>
                  <a:gd name="T27" fmla="*/ 817903 h 1936751"/>
                  <a:gd name="T28" fmla="*/ 1028372 w 2276475"/>
                  <a:gd name="T29" fmla="*/ 919230 h 1936751"/>
                  <a:gd name="T30" fmla="*/ 999280 w 2276475"/>
                  <a:gd name="T31" fmla="*/ 917630 h 1936751"/>
                  <a:gd name="T32" fmla="*/ 289574 w 2276475"/>
                  <a:gd name="T33" fmla="*/ 706099 h 1936751"/>
                  <a:gd name="T34" fmla="*/ 590631 w 2276475"/>
                  <a:gd name="T35" fmla="*/ 735033 h 1936751"/>
                  <a:gd name="T36" fmla="*/ 567535 w 2276475"/>
                  <a:gd name="T37" fmla="*/ 784938 h 1936751"/>
                  <a:gd name="T38" fmla="*/ 259309 w 2276475"/>
                  <a:gd name="T39" fmla="*/ 770073 h 1936751"/>
                  <a:gd name="T40" fmla="*/ 267273 w 2276475"/>
                  <a:gd name="T41" fmla="*/ 715124 h 1936751"/>
                  <a:gd name="T42" fmla="*/ 836933 w 2276475"/>
                  <a:gd name="T43" fmla="*/ 505684 h 1936751"/>
                  <a:gd name="T44" fmla="*/ 846494 w 2276475"/>
                  <a:gd name="T45" fmla="*/ 574170 h 1936751"/>
                  <a:gd name="T46" fmla="*/ 268069 w 2276475"/>
                  <a:gd name="T47" fmla="*/ 592752 h 1936751"/>
                  <a:gd name="T48" fmla="*/ 238855 w 2276475"/>
                  <a:gd name="T49" fmla="*/ 530105 h 1936751"/>
                  <a:gd name="T50" fmla="*/ 1467818 w 2276475"/>
                  <a:gd name="T51" fmla="*/ 344025 h 1936751"/>
                  <a:gd name="T52" fmla="*/ 1566759 w 2276475"/>
                  <a:gd name="T53" fmla="*/ 428438 h 1936751"/>
                  <a:gd name="T54" fmla="*/ 1578461 w 2276475"/>
                  <a:gd name="T55" fmla="*/ 479936 h 1936751"/>
                  <a:gd name="T56" fmla="*/ 1197862 w 2276475"/>
                  <a:gd name="T57" fmla="*/ 846789 h 1936751"/>
                  <a:gd name="T58" fmla="*/ 1138817 w 2276475"/>
                  <a:gd name="T59" fmla="*/ 842806 h 1936751"/>
                  <a:gd name="T60" fmla="*/ 1093869 w 2276475"/>
                  <a:gd name="T61" fmla="*/ 799538 h 1936751"/>
                  <a:gd name="T62" fmla="*/ 1075782 w 2276475"/>
                  <a:gd name="T63" fmla="*/ 737423 h 1936751"/>
                  <a:gd name="T64" fmla="*/ 1456382 w 2276475"/>
                  <a:gd name="T65" fmla="*/ 344821 h 1936751"/>
                  <a:gd name="T66" fmla="*/ 199469 w 2276475"/>
                  <a:gd name="T67" fmla="*/ 367345 h 1936751"/>
                  <a:gd name="T68" fmla="*/ 114475 w 2276475"/>
                  <a:gd name="T69" fmla="*/ 448541 h 1936751"/>
                  <a:gd name="T70" fmla="*/ 103321 w 2276475"/>
                  <a:gd name="T71" fmla="*/ 1407238 h 1936751"/>
                  <a:gd name="T72" fmla="*/ 171315 w 2276475"/>
                  <a:gd name="T73" fmla="*/ 1503559 h 1936751"/>
                  <a:gd name="T74" fmla="*/ 1382734 w 2276475"/>
                  <a:gd name="T75" fmla="*/ 1530890 h 1936751"/>
                  <a:gd name="T76" fmla="*/ 1488975 w 2276475"/>
                  <a:gd name="T77" fmla="*/ 1477289 h 1936751"/>
                  <a:gd name="T78" fmla="*/ 1531737 w 2276475"/>
                  <a:gd name="T79" fmla="*/ 1365845 h 1936751"/>
                  <a:gd name="T80" fmla="*/ 1605841 w 2276475"/>
                  <a:gd name="T81" fmla="*/ 1539381 h 1936751"/>
                  <a:gd name="T82" fmla="*/ 1513146 w 2276475"/>
                  <a:gd name="T83" fmla="*/ 1611821 h 1936751"/>
                  <a:gd name="T84" fmla="*/ 101461 w 2276475"/>
                  <a:gd name="T85" fmla="*/ 1605982 h 1936751"/>
                  <a:gd name="T86" fmla="*/ 16468 w 2276475"/>
                  <a:gd name="T87" fmla="*/ 1525317 h 1936751"/>
                  <a:gd name="T88" fmla="*/ 5312 w 2276475"/>
                  <a:gd name="T89" fmla="*/ 391226 h 1936751"/>
                  <a:gd name="T90" fmla="*/ 73307 w 2276475"/>
                  <a:gd name="T91" fmla="*/ 295170 h 1936751"/>
                  <a:gd name="T92" fmla="*/ 1746529 w 2276475"/>
                  <a:gd name="T93" fmla="*/ 88926 h 1936751"/>
                  <a:gd name="T94" fmla="*/ 1805153 w 2276475"/>
                  <a:gd name="T95" fmla="*/ 114614 h 1936751"/>
                  <a:gd name="T96" fmla="*/ 1838312 w 2276475"/>
                  <a:gd name="T97" fmla="*/ 176846 h 1936751"/>
                  <a:gd name="T98" fmla="*/ 1821600 w 2276475"/>
                  <a:gd name="T99" fmla="*/ 237490 h 1936751"/>
                  <a:gd name="T100" fmla="*/ 1620792 w 2276475"/>
                  <a:gd name="T101" fmla="*/ 421806 h 1936751"/>
                  <a:gd name="T102" fmla="*/ 1543068 w 2276475"/>
                  <a:gd name="T103" fmla="*/ 339447 h 1936751"/>
                  <a:gd name="T104" fmla="*/ 1506460 w 2276475"/>
                  <a:gd name="T105" fmla="*/ 289925 h 1936751"/>
                  <a:gd name="T106" fmla="*/ 1716818 w 2276475"/>
                  <a:gd name="T107" fmla="*/ 92634 h 1936751"/>
                  <a:gd name="T108" fmla="*/ 1893521 w 2276475"/>
                  <a:gd name="T109" fmla="*/ 35131 h 1936751"/>
                  <a:gd name="T110" fmla="*/ 1889783 w 2276475"/>
                  <a:gd name="T111" fmla="*/ 106078 h 1936751"/>
                  <a:gd name="T112" fmla="*/ 1844400 w 2276475"/>
                  <a:gd name="T113" fmla="*/ 105545 h 1936751"/>
                  <a:gd name="T114" fmla="*/ 1793944 w 2276475"/>
                  <a:gd name="T115" fmla="*/ 59669 h 1936751"/>
                  <a:gd name="T116" fmla="*/ 1847069 w 2276475"/>
                  <a:gd name="T117" fmla="*/ 16194 h 1936751"/>
                  <a:gd name="T118" fmla="*/ 1697756 w 2276475"/>
                  <a:gd name="T119" fmla="*/ 22017 h 1936751"/>
                  <a:gd name="T120" fmla="*/ 1364698 w 2276475"/>
                  <a:gd name="T121" fmla="*/ 383050 h 1936751"/>
                  <a:gd name="T122" fmla="*/ 1317840 w 2276475"/>
                  <a:gd name="T123" fmla="*/ 375887 h 1936751"/>
                  <a:gd name="T124" fmla="*/ 1320237 w 2276475"/>
                  <a:gd name="T125" fmla="*/ 329200 h 193675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276475" h="1936751">
                    <a:moveTo>
                      <a:pt x="872202" y="1555750"/>
                    </a:moveTo>
                    <a:lnTo>
                      <a:pt x="879190" y="1555750"/>
                    </a:lnTo>
                    <a:lnTo>
                      <a:pt x="1397284" y="1555750"/>
                    </a:lnTo>
                    <a:lnTo>
                      <a:pt x="1404272" y="1555750"/>
                    </a:lnTo>
                    <a:lnTo>
                      <a:pt x="1410943" y="1557024"/>
                    </a:lnTo>
                    <a:lnTo>
                      <a:pt x="1417614" y="1557979"/>
                    </a:lnTo>
                    <a:lnTo>
                      <a:pt x="1423649" y="1560208"/>
                    </a:lnTo>
                    <a:lnTo>
                      <a:pt x="1430002" y="1562437"/>
                    </a:lnTo>
                    <a:lnTo>
                      <a:pt x="1435403" y="1565303"/>
                    </a:lnTo>
                    <a:lnTo>
                      <a:pt x="1440485" y="1568168"/>
                    </a:lnTo>
                    <a:lnTo>
                      <a:pt x="1445567" y="1571989"/>
                    </a:lnTo>
                    <a:lnTo>
                      <a:pt x="1450015" y="1576128"/>
                    </a:lnTo>
                    <a:lnTo>
                      <a:pt x="1453509" y="1580268"/>
                    </a:lnTo>
                    <a:lnTo>
                      <a:pt x="1457321" y="1584726"/>
                    </a:lnTo>
                    <a:lnTo>
                      <a:pt x="1460180" y="1589502"/>
                    </a:lnTo>
                    <a:lnTo>
                      <a:pt x="1462403" y="1594915"/>
                    </a:lnTo>
                    <a:lnTo>
                      <a:pt x="1463674" y="1600009"/>
                    </a:lnTo>
                    <a:lnTo>
                      <a:pt x="1464944" y="1605741"/>
                    </a:lnTo>
                    <a:lnTo>
                      <a:pt x="1465262" y="1611472"/>
                    </a:lnTo>
                    <a:lnTo>
                      <a:pt x="1464944" y="1617203"/>
                    </a:lnTo>
                    <a:lnTo>
                      <a:pt x="1463674" y="1622935"/>
                    </a:lnTo>
                    <a:lnTo>
                      <a:pt x="1462403" y="1628029"/>
                    </a:lnTo>
                    <a:lnTo>
                      <a:pt x="1460180" y="1633124"/>
                    </a:lnTo>
                    <a:lnTo>
                      <a:pt x="1457321" y="1638218"/>
                    </a:lnTo>
                    <a:lnTo>
                      <a:pt x="1453509" y="1642358"/>
                    </a:lnTo>
                    <a:lnTo>
                      <a:pt x="1450015" y="1646815"/>
                    </a:lnTo>
                    <a:lnTo>
                      <a:pt x="1445567" y="1650955"/>
                    </a:lnTo>
                    <a:lnTo>
                      <a:pt x="1440485" y="1654457"/>
                    </a:lnTo>
                    <a:lnTo>
                      <a:pt x="1435403" y="1657641"/>
                    </a:lnTo>
                    <a:lnTo>
                      <a:pt x="1430002" y="1660507"/>
                    </a:lnTo>
                    <a:lnTo>
                      <a:pt x="1423649" y="1662736"/>
                    </a:lnTo>
                    <a:lnTo>
                      <a:pt x="1417614" y="1664328"/>
                    </a:lnTo>
                    <a:lnTo>
                      <a:pt x="1410943" y="1665920"/>
                    </a:lnTo>
                    <a:lnTo>
                      <a:pt x="1404272" y="1666875"/>
                    </a:lnTo>
                    <a:lnTo>
                      <a:pt x="1397284" y="1666875"/>
                    </a:lnTo>
                    <a:lnTo>
                      <a:pt x="879190" y="1666875"/>
                    </a:lnTo>
                    <a:lnTo>
                      <a:pt x="872202" y="1666875"/>
                    </a:lnTo>
                    <a:lnTo>
                      <a:pt x="865531" y="1665920"/>
                    </a:lnTo>
                    <a:lnTo>
                      <a:pt x="858860" y="1664328"/>
                    </a:lnTo>
                    <a:lnTo>
                      <a:pt x="852507" y="1662736"/>
                    </a:lnTo>
                    <a:lnTo>
                      <a:pt x="846790" y="1660507"/>
                    </a:lnTo>
                    <a:lnTo>
                      <a:pt x="841389" y="1657641"/>
                    </a:lnTo>
                    <a:lnTo>
                      <a:pt x="835989" y="1654139"/>
                    </a:lnTo>
                    <a:lnTo>
                      <a:pt x="831224" y="1650955"/>
                    </a:lnTo>
                    <a:lnTo>
                      <a:pt x="826777" y="1646815"/>
                    </a:lnTo>
                    <a:lnTo>
                      <a:pt x="822648" y="1642358"/>
                    </a:lnTo>
                    <a:lnTo>
                      <a:pt x="819471" y="1637900"/>
                    </a:lnTo>
                    <a:lnTo>
                      <a:pt x="816612" y="1633124"/>
                    </a:lnTo>
                    <a:lnTo>
                      <a:pt x="814389" y="1628029"/>
                    </a:lnTo>
                    <a:lnTo>
                      <a:pt x="812483" y="1622935"/>
                    </a:lnTo>
                    <a:lnTo>
                      <a:pt x="811530" y="1617203"/>
                    </a:lnTo>
                    <a:lnTo>
                      <a:pt x="811212" y="1611472"/>
                    </a:lnTo>
                    <a:lnTo>
                      <a:pt x="811530" y="1605741"/>
                    </a:lnTo>
                    <a:lnTo>
                      <a:pt x="812483" y="1600009"/>
                    </a:lnTo>
                    <a:lnTo>
                      <a:pt x="814389" y="1594915"/>
                    </a:lnTo>
                    <a:lnTo>
                      <a:pt x="816612" y="1589820"/>
                    </a:lnTo>
                    <a:lnTo>
                      <a:pt x="819471" y="1584726"/>
                    </a:lnTo>
                    <a:lnTo>
                      <a:pt x="822648" y="1580268"/>
                    </a:lnTo>
                    <a:lnTo>
                      <a:pt x="826777" y="1576128"/>
                    </a:lnTo>
                    <a:lnTo>
                      <a:pt x="831224" y="1571989"/>
                    </a:lnTo>
                    <a:lnTo>
                      <a:pt x="835989" y="1568168"/>
                    </a:lnTo>
                    <a:lnTo>
                      <a:pt x="841389" y="1565303"/>
                    </a:lnTo>
                    <a:lnTo>
                      <a:pt x="846790" y="1562437"/>
                    </a:lnTo>
                    <a:lnTo>
                      <a:pt x="852507" y="1560208"/>
                    </a:lnTo>
                    <a:lnTo>
                      <a:pt x="858860" y="1558298"/>
                    </a:lnTo>
                    <a:lnTo>
                      <a:pt x="865531" y="1557024"/>
                    </a:lnTo>
                    <a:lnTo>
                      <a:pt x="872202" y="1555750"/>
                    </a:lnTo>
                    <a:close/>
                    <a:moveTo>
                      <a:pt x="984211" y="1325563"/>
                    </a:moveTo>
                    <a:lnTo>
                      <a:pt x="1292263" y="1325563"/>
                    </a:lnTo>
                    <a:lnTo>
                      <a:pt x="1297339" y="1325880"/>
                    </a:lnTo>
                    <a:lnTo>
                      <a:pt x="1302415" y="1326513"/>
                    </a:lnTo>
                    <a:lnTo>
                      <a:pt x="1307174" y="1327779"/>
                    </a:lnTo>
                    <a:lnTo>
                      <a:pt x="1311615" y="1329361"/>
                    </a:lnTo>
                    <a:lnTo>
                      <a:pt x="1315740" y="1331260"/>
                    </a:lnTo>
                    <a:lnTo>
                      <a:pt x="1319864" y="1333792"/>
                    </a:lnTo>
                    <a:lnTo>
                      <a:pt x="1323671" y="1336640"/>
                    </a:lnTo>
                    <a:lnTo>
                      <a:pt x="1327161" y="1340121"/>
                    </a:lnTo>
                    <a:lnTo>
                      <a:pt x="1330333" y="1343286"/>
                    </a:lnTo>
                    <a:lnTo>
                      <a:pt x="1332871" y="1347400"/>
                    </a:lnTo>
                    <a:lnTo>
                      <a:pt x="1335409" y="1351198"/>
                    </a:lnTo>
                    <a:lnTo>
                      <a:pt x="1337630" y="1355629"/>
                    </a:lnTo>
                    <a:lnTo>
                      <a:pt x="1339216" y="1360059"/>
                    </a:lnTo>
                    <a:lnTo>
                      <a:pt x="1340485" y="1364807"/>
                    </a:lnTo>
                    <a:lnTo>
                      <a:pt x="1341437" y="1369870"/>
                    </a:lnTo>
                    <a:lnTo>
                      <a:pt x="1341437" y="1374934"/>
                    </a:lnTo>
                    <a:lnTo>
                      <a:pt x="1341437" y="1379681"/>
                    </a:lnTo>
                    <a:lnTo>
                      <a:pt x="1340485" y="1384745"/>
                    </a:lnTo>
                    <a:lnTo>
                      <a:pt x="1339216" y="1389492"/>
                    </a:lnTo>
                    <a:lnTo>
                      <a:pt x="1337630" y="1393923"/>
                    </a:lnTo>
                    <a:lnTo>
                      <a:pt x="1335409" y="1398037"/>
                    </a:lnTo>
                    <a:lnTo>
                      <a:pt x="1332871" y="1402151"/>
                    </a:lnTo>
                    <a:lnTo>
                      <a:pt x="1330016" y="1405632"/>
                    </a:lnTo>
                    <a:lnTo>
                      <a:pt x="1327161" y="1409430"/>
                    </a:lnTo>
                    <a:lnTo>
                      <a:pt x="1323671" y="1412595"/>
                    </a:lnTo>
                    <a:lnTo>
                      <a:pt x="1319864" y="1415443"/>
                    </a:lnTo>
                    <a:lnTo>
                      <a:pt x="1315740" y="1417659"/>
                    </a:lnTo>
                    <a:lnTo>
                      <a:pt x="1311615" y="1419874"/>
                    </a:lnTo>
                    <a:lnTo>
                      <a:pt x="1306857" y="1421773"/>
                    </a:lnTo>
                    <a:lnTo>
                      <a:pt x="1302415" y="1422722"/>
                    </a:lnTo>
                    <a:lnTo>
                      <a:pt x="1297339" y="1423672"/>
                    </a:lnTo>
                    <a:lnTo>
                      <a:pt x="1292263" y="1423988"/>
                    </a:lnTo>
                    <a:lnTo>
                      <a:pt x="984211" y="1423988"/>
                    </a:lnTo>
                    <a:lnTo>
                      <a:pt x="979453" y="1423672"/>
                    </a:lnTo>
                    <a:lnTo>
                      <a:pt x="974377" y="1422722"/>
                    </a:lnTo>
                    <a:lnTo>
                      <a:pt x="969618" y="1421773"/>
                    </a:lnTo>
                    <a:lnTo>
                      <a:pt x="965176" y="1419874"/>
                    </a:lnTo>
                    <a:lnTo>
                      <a:pt x="960735" y="1417659"/>
                    </a:lnTo>
                    <a:lnTo>
                      <a:pt x="956928" y="1415443"/>
                    </a:lnTo>
                    <a:lnTo>
                      <a:pt x="952803" y="1412595"/>
                    </a:lnTo>
                    <a:lnTo>
                      <a:pt x="949631" y="1409430"/>
                    </a:lnTo>
                    <a:lnTo>
                      <a:pt x="946141" y="1405632"/>
                    </a:lnTo>
                    <a:lnTo>
                      <a:pt x="943286" y="1402151"/>
                    </a:lnTo>
                    <a:lnTo>
                      <a:pt x="941065" y="1398037"/>
                    </a:lnTo>
                    <a:lnTo>
                      <a:pt x="938844" y="1393923"/>
                    </a:lnTo>
                    <a:lnTo>
                      <a:pt x="937258" y="1389492"/>
                    </a:lnTo>
                    <a:lnTo>
                      <a:pt x="935989" y="1384745"/>
                    </a:lnTo>
                    <a:lnTo>
                      <a:pt x="935355" y="1379681"/>
                    </a:lnTo>
                    <a:lnTo>
                      <a:pt x="935037" y="1374934"/>
                    </a:lnTo>
                    <a:lnTo>
                      <a:pt x="935355" y="1369870"/>
                    </a:lnTo>
                    <a:lnTo>
                      <a:pt x="935989" y="1364807"/>
                    </a:lnTo>
                    <a:lnTo>
                      <a:pt x="937258" y="1360059"/>
                    </a:lnTo>
                    <a:lnTo>
                      <a:pt x="938844" y="1355629"/>
                    </a:lnTo>
                    <a:lnTo>
                      <a:pt x="940748" y="1351198"/>
                    </a:lnTo>
                    <a:lnTo>
                      <a:pt x="943286" y="1347400"/>
                    </a:lnTo>
                    <a:lnTo>
                      <a:pt x="946141" y="1343286"/>
                    </a:lnTo>
                    <a:lnTo>
                      <a:pt x="949631" y="1340121"/>
                    </a:lnTo>
                    <a:lnTo>
                      <a:pt x="952803" y="1336640"/>
                    </a:lnTo>
                    <a:lnTo>
                      <a:pt x="956928" y="1333792"/>
                    </a:lnTo>
                    <a:lnTo>
                      <a:pt x="960735" y="1331260"/>
                    </a:lnTo>
                    <a:lnTo>
                      <a:pt x="965176" y="1329361"/>
                    </a:lnTo>
                    <a:lnTo>
                      <a:pt x="969618" y="1327779"/>
                    </a:lnTo>
                    <a:lnTo>
                      <a:pt x="974377" y="1326513"/>
                    </a:lnTo>
                    <a:lnTo>
                      <a:pt x="979453" y="1325880"/>
                    </a:lnTo>
                    <a:lnTo>
                      <a:pt x="984211" y="1325563"/>
                    </a:lnTo>
                    <a:close/>
                    <a:moveTo>
                      <a:pt x="369286" y="1074738"/>
                    </a:moveTo>
                    <a:lnTo>
                      <a:pt x="887697" y="1074738"/>
                    </a:lnTo>
                    <a:lnTo>
                      <a:pt x="894368" y="1075056"/>
                    </a:lnTo>
                    <a:lnTo>
                      <a:pt x="901356" y="1076008"/>
                    </a:lnTo>
                    <a:lnTo>
                      <a:pt x="908027" y="1077278"/>
                    </a:lnTo>
                    <a:lnTo>
                      <a:pt x="914063" y="1079183"/>
                    </a:lnTo>
                    <a:lnTo>
                      <a:pt x="920098" y="1081406"/>
                    </a:lnTo>
                    <a:lnTo>
                      <a:pt x="925816" y="1084263"/>
                    </a:lnTo>
                    <a:lnTo>
                      <a:pt x="930898" y="1087438"/>
                    </a:lnTo>
                    <a:lnTo>
                      <a:pt x="935663" y="1090931"/>
                    </a:lnTo>
                    <a:lnTo>
                      <a:pt x="940110" y="1094741"/>
                    </a:lnTo>
                    <a:lnTo>
                      <a:pt x="944240" y="1099186"/>
                    </a:lnTo>
                    <a:lnTo>
                      <a:pt x="947416" y="1103948"/>
                    </a:lnTo>
                    <a:lnTo>
                      <a:pt x="950275" y="1108711"/>
                    </a:lnTo>
                    <a:lnTo>
                      <a:pt x="952499" y="1113791"/>
                    </a:lnTo>
                    <a:lnTo>
                      <a:pt x="954405" y="1118871"/>
                    </a:lnTo>
                    <a:lnTo>
                      <a:pt x="955358" y="1124903"/>
                    </a:lnTo>
                    <a:lnTo>
                      <a:pt x="955675" y="1130301"/>
                    </a:lnTo>
                    <a:lnTo>
                      <a:pt x="955358" y="1136016"/>
                    </a:lnTo>
                    <a:lnTo>
                      <a:pt x="954405" y="1141413"/>
                    </a:lnTo>
                    <a:lnTo>
                      <a:pt x="952499" y="1147128"/>
                    </a:lnTo>
                    <a:lnTo>
                      <a:pt x="950275" y="1152208"/>
                    </a:lnTo>
                    <a:lnTo>
                      <a:pt x="947416" y="1156971"/>
                    </a:lnTo>
                    <a:lnTo>
                      <a:pt x="944240" y="1161098"/>
                    </a:lnTo>
                    <a:lnTo>
                      <a:pt x="940110" y="1165543"/>
                    </a:lnTo>
                    <a:lnTo>
                      <a:pt x="935663" y="1169671"/>
                    </a:lnTo>
                    <a:lnTo>
                      <a:pt x="930898" y="1173163"/>
                    </a:lnTo>
                    <a:lnTo>
                      <a:pt x="925816" y="1176656"/>
                    </a:lnTo>
                    <a:lnTo>
                      <a:pt x="920098" y="1179196"/>
                    </a:lnTo>
                    <a:lnTo>
                      <a:pt x="914063" y="1181736"/>
                    </a:lnTo>
                    <a:lnTo>
                      <a:pt x="908027" y="1183323"/>
                    </a:lnTo>
                    <a:lnTo>
                      <a:pt x="901356" y="1184593"/>
                    </a:lnTo>
                    <a:lnTo>
                      <a:pt x="894368" y="1185546"/>
                    </a:lnTo>
                    <a:lnTo>
                      <a:pt x="887697" y="1185863"/>
                    </a:lnTo>
                    <a:lnTo>
                      <a:pt x="369286" y="1185863"/>
                    </a:lnTo>
                    <a:lnTo>
                      <a:pt x="362615" y="1185546"/>
                    </a:lnTo>
                    <a:lnTo>
                      <a:pt x="355944" y="1184593"/>
                    </a:lnTo>
                    <a:lnTo>
                      <a:pt x="349273" y="1183323"/>
                    </a:lnTo>
                    <a:lnTo>
                      <a:pt x="343238" y="1181736"/>
                    </a:lnTo>
                    <a:lnTo>
                      <a:pt x="337203" y="1179196"/>
                    </a:lnTo>
                    <a:lnTo>
                      <a:pt x="331485" y="1176656"/>
                    </a:lnTo>
                    <a:lnTo>
                      <a:pt x="326402" y="1173163"/>
                    </a:lnTo>
                    <a:lnTo>
                      <a:pt x="321637" y="1169671"/>
                    </a:lnTo>
                    <a:lnTo>
                      <a:pt x="317190" y="1165543"/>
                    </a:lnTo>
                    <a:lnTo>
                      <a:pt x="313378" y="1161098"/>
                    </a:lnTo>
                    <a:lnTo>
                      <a:pt x="309884" y="1156971"/>
                    </a:lnTo>
                    <a:lnTo>
                      <a:pt x="307025" y="1152208"/>
                    </a:lnTo>
                    <a:lnTo>
                      <a:pt x="304802" y="1147128"/>
                    </a:lnTo>
                    <a:lnTo>
                      <a:pt x="302896" y="1141413"/>
                    </a:lnTo>
                    <a:lnTo>
                      <a:pt x="301943" y="1136016"/>
                    </a:lnTo>
                    <a:lnTo>
                      <a:pt x="301625" y="1130301"/>
                    </a:lnTo>
                    <a:lnTo>
                      <a:pt x="301943" y="1124903"/>
                    </a:lnTo>
                    <a:lnTo>
                      <a:pt x="302896" y="1119188"/>
                    </a:lnTo>
                    <a:lnTo>
                      <a:pt x="304802" y="1113791"/>
                    </a:lnTo>
                    <a:lnTo>
                      <a:pt x="307025" y="1108711"/>
                    </a:lnTo>
                    <a:lnTo>
                      <a:pt x="309884" y="1103948"/>
                    </a:lnTo>
                    <a:lnTo>
                      <a:pt x="313378" y="1099186"/>
                    </a:lnTo>
                    <a:lnTo>
                      <a:pt x="317190" y="1094741"/>
                    </a:lnTo>
                    <a:lnTo>
                      <a:pt x="321637" y="1091248"/>
                    </a:lnTo>
                    <a:lnTo>
                      <a:pt x="326402" y="1087438"/>
                    </a:lnTo>
                    <a:lnTo>
                      <a:pt x="331485" y="1084263"/>
                    </a:lnTo>
                    <a:lnTo>
                      <a:pt x="337203" y="1081406"/>
                    </a:lnTo>
                    <a:lnTo>
                      <a:pt x="343238" y="1079183"/>
                    </a:lnTo>
                    <a:lnTo>
                      <a:pt x="349273" y="1077278"/>
                    </a:lnTo>
                    <a:lnTo>
                      <a:pt x="355944" y="1076008"/>
                    </a:lnTo>
                    <a:lnTo>
                      <a:pt x="362615" y="1075056"/>
                    </a:lnTo>
                    <a:lnTo>
                      <a:pt x="369286" y="1074738"/>
                    </a:lnTo>
                    <a:close/>
                    <a:moveTo>
                      <a:pt x="1261435" y="965200"/>
                    </a:moveTo>
                    <a:lnTo>
                      <a:pt x="1264624" y="965200"/>
                    </a:lnTo>
                    <a:lnTo>
                      <a:pt x="1267814" y="965200"/>
                    </a:lnTo>
                    <a:lnTo>
                      <a:pt x="1271322" y="965838"/>
                    </a:lnTo>
                    <a:lnTo>
                      <a:pt x="1275149" y="967114"/>
                    </a:lnTo>
                    <a:lnTo>
                      <a:pt x="1278977" y="968390"/>
                    </a:lnTo>
                    <a:lnTo>
                      <a:pt x="1282804" y="969984"/>
                    </a:lnTo>
                    <a:lnTo>
                      <a:pt x="1290777" y="973811"/>
                    </a:lnTo>
                    <a:lnTo>
                      <a:pt x="1298113" y="978277"/>
                    </a:lnTo>
                    <a:lnTo>
                      <a:pt x="1304491" y="982742"/>
                    </a:lnTo>
                    <a:lnTo>
                      <a:pt x="1308637" y="986250"/>
                    </a:lnTo>
                    <a:lnTo>
                      <a:pt x="1312784" y="990715"/>
                    </a:lnTo>
                    <a:lnTo>
                      <a:pt x="1317249" y="997094"/>
                    </a:lnTo>
                    <a:lnTo>
                      <a:pt x="1321395" y="1004429"/>
                    </a:lnTo>
                    <a:lnTo>
                      <a:pt x="1325222" y="1012403"/>
                    </a:lnTo>
                    <a:lnTo>
                      <a:pt x="1326817" y="1016549"/>
                    </a:lnTo>
                    <a:lnTo>
                      <a:pt x="1328092" y="1020057"/>
                    </a:lnTo>
                    <a:lnTo>
                      <a:pt x="1329368" y="1024203"/>
                    </a:lnTo>
                    <a:lnTo>
                      <a:pt x="1330006" y="1027711"/>
                    </a:lnTo>
                    <a:lnTo>
                      <a:pt x="1330325" y="1030901"/>
                    </a:lnTo>
                    <a:lnTo>
                      <a:pt x="1330006" y="1034090"/>
                    </a:lnTo>
                    <a:lnTo>
                      <a:pt x="1329368" y="1036004"/>
                    </a:lnTo>
                    <a:lnTo>
                      <a:pt x="1327774" y="1038236"/>
                    </a:lnTo>
                    <a:lnTo>
                      <a:pt x="1228904" y="1099472"/>
                    </a:lnTo>
                    <a:lnTo>
                      <a:pt x="1226990" y="1101066"/>
                    </a:lnTo>
                    <a:lnTo>
                      <a:pt x="1225396" y="1102342"/>
                    </a:lnTo>
                    <a:lnTo>
                      <a:pt x="1223163" y="1103618"/>
                    </a:lnTo>
                    <a:lnTo>
                      <a:pt x="1220930" y="1104575"/>
                    </a:lnTo>
                    <a:lnTo>
                      <a:pt x="1219017" y="1105213"/>
                    </a:lnTo>
                    <a:lnTo>
                      <a:pt x="1216784" y="1105850"/>
                    </a:lnTo>
                    <a:lnTo>
                      <a:pt x="1212000" y="1106488"/>
                    </a:lnTo>
                    <a:lnTo>
                      <a:pt x="1207854" y="1105850"/>
                    </a:lnTo>
                    <a:lnTo>
                      <a:pt x="1205622" y="1105213"/>
                    </a:lnTo>
                    <a:lnTo>
                      <a:pt x="1203389" y="1104575"/>
                    </a:lnTo>
                    <a:lnTo>
                      <a:pt x="1201475" y="1103618"/>
                    </a:lnTo>
                    <a:lnTo>
                      <a:pt x="1199243" y="1102342"/>
                    </a:lnTo>
                    <a:lnTo>
                      <a:pt x="1197329" y="1101066"/>
                    </a:lnTo>
                    <a:lnTo>
                      <a:pt x="1195735" y="1099472"/>
                    </a:lnTo>
                    <a:lnTo>
                      <a:pt x="1194140" y="1097558"/>
                    </a:lnTo>
                    <a:lnTo>
                      <a:pt x="1192864" y="1095963"/>
                    </a:lnTo>
                    <a:lnTo>
                      <a:pt x="1191588" y="1093731"/>
                    </a:lnTo>
                    <a:lnTo>
                      <a:pt x="1190632" y="1091817"/>
                    </a:lnTo>
                    <a:lnTo>
                      <a:pt x="1189356" y="1087352"/>
                    </a:lnTo>
                    <a:lnTo>
                      <a:pt x="1189037" y="1082887"/>
                    </a:lnTo>
                    <a:lnTo>
                      <a:pt x="1189356" y="1078741"/>
                    </a:lnTo>
                    <a:lnTo>
                      <a:pt x="1190632" y="1074276"/>
                    </a:lnTo>
                    <a:lnTo>
                      <a:pt x="1191588" y="1072043"/>
                    </a:lnTo>
                    <a:lnTo>
                      <a:pt x="1192864" y="1070130"/>
                    </a:lnTo>
                    <a:lnTo>
                      <a:pt x="1194140" y="1068535"/>
                    </a:lnTo>
                    <a:lnTo>
                      <a:pt x="1195735" y="1066621"/>
                    </a:lnTo>
                    <a:lnTo>
                      <a:pt x="1257289" y="967433"/>
                    </a:lnTo>
                    <a:lnTo>
                      <a:pt x="1258884" y="965838"/>
                    </a:lnTo>
                    <a:lnTo>
                      <a:pt x="1261435" y="965200"/>
                    </a:lnTo>
                    <a:close/>
                    <a:moveTo>
                      <a:pt x="346041" y="844550"/>
                    </a:moveTo>
                    <a:lnTo>
                      <a:pt x="350799" y="844550"/>
                    </a:lnTo>
                    <a:lnTo>
                      <a:pt x="658851" y="844550"/>
                    </a:lnTo>
                    <a:lnTo>
                      <a:pt x="663927" y="844550"/>
                    </a:lnTo>
                    <a:lnTo>
                      <a:pt x="669003" y="845185"/>
                    </a:lnTo>
                    <a:lnTo>
                      <a:pt x="673762" y="846773"/>
                    </a:lnTo>
                    <a:lnTo>
                      <a:pt x="678204" y="848043"/>
                    </a:lnTo>
                    <a:lnTo>
                      <a:pt x="682645" y="850265"/>
                    </a:lnTo>
                    <a:lnTo>
                      <a:pt x="686452" y="852805"/>
                    </a:lnTo>
                    <a:lnTo>
                      <a:pt x="690259" y="855345"/>
                    </a:lnTo>
                    <a:lnTo>
                      <a:pt x="693749" y="858838"/>
                    </a:lnTo>
                    <a:lnTo>
                      <a:pt x="697239" y="862330"/>
                    </a:lnTo>
                    <a:lnTo>
                      <a:pt x="699777" y="865823"/>
                    </a:lnTo>
                    <a:lnTo>
                      <a:pt x="702315" y="869950"/>
                    </a:lnTo>
                    <a:lnTo>
                      <a:pt x="704218" y="874395"/>
                    </a:lnTo>
                    <a:lnTo>
                      <a:pt x="705804" y="879158"/>
                    </a:lnTo>
                    <a:lnTo>
                      <a:pt x="707391" y="883920"/>
                    </a:lnTo>
                    <a:lnTo>
                      <a:pt x="708025" y="888683"/>
                    </a:lnTo>
                    <a:lnTo>
                      <a:pt x="708025" y="893763"/>
                    </a:lnTo>
                    <a:lnTo>
                      <a:pt x="708025" y="898843"/>
                    </a:lnTo>
                    <a:lnTo>
                      <a:pt x="707391" y="903605"/>
                    </a:lnTo>
                    <a:lnTo>
                      <a:pt x="705804" y="908368"/>
                    </a:lnTo>
                    <a:lnTo>
                      <a:pt x="704218" y="912495"/>
                    </a:lnTo>
                    <a:lnTo>
                      <a:pt x="702315" y="916940"/>
                    </a:lnTo>
                    <a:lnTo>
                      <a:pt x="699777" y="921068"/>
                    </a:lnTo>
                    <a:lnTo>
                      <a:pt x="697239" y="924878"/>
                    </a:lnTo>
                    <a:lnTo>
                      <a:pt x="693749" y="928370"/>
                    </a:lnTo>
                    <a:lnTo>
                      <a:pt x="690259" y="931545"/>
                    </a:lnTo>
                    <a:lnTo>
                      <a:pt x="686452" y="934403"/>
                    </a:lnTo>
                    <a:lnTo>
                      <a:pt x="682645" y="936943"/>
                    </a:lnTo>
                    <a:lnTo>
                      <a:pt x="678204" y="938848"/>
                    </a:lnTo>
                    <a:lnTo>
                      <a:pt x="673762" y="940753"/>
                    </a:lnTo>
                    <a:lnTo>
                      <a:pt x="669003" y="941705"/>
                    </a:lnTo>
                    <a:lnTo>
                      <a:pt x="663927" y="942658"/>
                    </a:lnTo>
                    <a:lnTo>
                      <a:pt x="658851" y="942975"/>
                    </a:lnTo>
                    <a:lnTo>
                      <a:pt x="350799" y="942975"/>
                    </a:lnTo>
                    <a:lnTo>
                      <a:pt x="346041" y="942658"/>
                    </a:lnTo>
                    <a:lnTo>
                      <a:pt x="340965" y="941705"/>
                    </a:lnTo>
                    <a:lnTo>
                      <a:pt x="336206" y="940753"/>
                    </a:lnTo>
                    <a:lnTo>
                      <a:pt x="331764" y="938848"/>
                    </a:lnTo>
                    <a:lnTo>
                      <a:pt x="327323" y="936943"/>
                    </a:lnTo>
                    <a:lnTo>
                      <a:pt x="323516" y="934403"/>
                    </a:lnTo>
                    <a:lnTo>
                      <a:pt x="319391" y="931545"/>
                    </a:lnTo>
                    <a:lnTo>
                      <a:pt x="316219" y="928370"/>
                    </a:lnTo>
                    <a:lnTo>
                      <a:pt x="312729" y="924878"/>
                    </a:lnTo>
                    <a:lnTo>
                      <a:pt x="309874" y="921068"/>
                    </a:lnTo>
                    <a:lnTo>
                      <a:pt x="307653" y="916940"/>
                    </a:lnTo>
                    <a:lnTo>
                      <a:pt x="305432" y="912495"/>
                    </a:lnTo>
                    <a:lnTo>
                      <a:pt x="303846" y="908368"/>
                    </a:lnTo>
                    <a:lnTo>
                      <a:pt x="302577" y="903605"/>
                    </a:lnTo>
                    <a:lnTo>
                      <a:pt x="301943" y="898843"/>
                    </a:lnTo>
                    <a:lnTo>
                      <a:pt x="301625" y="893763"/>
                    </a:lnTo>
                    <a:lnTo>
                      <a:pt x="301943" y="888683"/>
                    </a:lnTo>
                    <a:lnTo>
                      <a:pt x="302577" y="883920"/>
                    </a:lnTo>
                    <a:lnTo>
                      <a:pt x="303846" y="879158"/>
                    </a:lnTo>
                    <a:lnTo>
                      <a:pt x="305432" y="874395"/>
                    </a:lnTo>
                    <a:lnTo>
                      <a:pt x="307336" y="869950"/>
                    </a:lnTo>
                    <a:lnTo>
                      <a:pt x="309874" y="865823"/>
                    </a:lnTo>
                    <a:lnTo>
                      <a:pt x="312729" y="862330"/>
                    </a:lnTo>
                    <a:lnTo>
                      <a:pt x="316219" y="858838"/>
                    </a:lnTo>
                    <a:lnTo>
                      <a:pt x="319391" y="855345"/>
                    </a:lnTo>
                    <a:lnTo>
                      <a:pt x="323516" y="852805"/>
                    </a:lnTo>
                    <a:lnTo>
                      <a:pt x="327323" y="850265"/>
                    </a:lnTo>
                    <a:lnTo>
                      <a:pt x="331764" y="848043"/>
                    </a:lnTo>
                    <a:lnTo>
                      <a:pt x="336206" y="846773"/>
                    </a:lnTo>
                    <a:lnTo>
                      <a:pt x="340965" y="845185"/>
                    </a:lnTo>
                    <a:lnTo>
                      <a:pt x="346041" y="844550"/>
                    </a:lnTo>
                    <a:close/>
                    <a:moveTo>
                      <a:pt x="344144" y="590550"/>
                    </a:moveTo>
                    <a:lnTo>
                      <a:pt x="960782" y="590550"/>
                    </a:lnTo>
                    <a:lnTo>
                      <a:pt x="966812" y="591185"/>
                    </a:lnTo>
                    <a:lnTo>
                      <a:pt x="973159" y="592138"/>
                    </a:lnTo>
                    <a:lnTo>
                      <a:pt x="978871" y="593725"/>
                    </a:lnTo>
                    <a:lnTo>
                      <a:pt x="984584" y="595630"/>
                    </a:lnTo>
                    <a:lnTo>
                      <a:pt x="990296" y="598488"/>
                    </a:lnTo>
                    <a:lnTo>
                      <a:pt x="995374" y="601345"/>
                    </a:lnTo>
                    <a:lnTo>
                      <a:pt x="1000135" y="604838"/>
                    </a:lnTo>
                    <a:lnTo>
                      <a:pt x="1004260" y="608965"/>
                    </a:lnTo>
                    <a:lnTo>
                      <a:pt x="1008386" y="613410"/>
                    </a:lnTo>
                    <a:lnTo>
                      <a:pt x="1011560" y="617855"/>
                    </a:lnTo>
                    <a:lnTo>
                      <a:pt x="1015051" y="623253"/>
                    </a:lnTo>
                    <a:lnTo>
                      <a:pt x="1017590" y="628650"/>
                    </a:lnTo>
                    <a:lnTo>
                      <a:pt x="1019811" y="634048"/>
                    </a:lnTo>
                    <a:lnTo>
                      <a:pt x="1021081" y="639763"/>
                    </a:lnTo>
                    <a:lnTo>
                      <a:pt x="1021715" y="646113"/>
                    </a:lnTo>
                    <a:lnTo>
                      <a:pt x="1022350" y="652145"/>
                    </a:lnTo>
                    <a:lnTo>
                      <a:pt x="1021715" y="658813"/>
                    </a:lnTo>
                    <a:lnTo>
                      <a:pt x="1021081" y="664528"/>
                    </a:lnTo>
                    <a:lnTo>
                      <a:pt x="1019811" y="670878"/>
                    </a:lnTo>
                    <a:lnTo>
                      <a:pt x="1017590" y="676275"/>
                    </a:lnTo>
                    <a:lnTo>
                      <a:pt x="1015051" y="681673"/>
                    </a:lnTo>
                    <a:lnTo>
                      <a:pt x="1011560" y="686753"/>
                    </a:lnTo>
                    <a:lnTo>
                      <a:pt x="1008386" y="691515"/>
                    </a:lnTo>
                    <a:lnTo>
                      <a:pt x="1004260" y="695960"/>
                    </a:lnTo>
                    <a:lnTo>
                      <a:pt x="1000135" y="700088"/>
                    </a:lnTo>
                    <a:lnTo>
                      <a:pt x="995374" y="703580"/>
                    </a:lnTo>
                    <a:lnTo>
                      <a:pt x="990296" y="706438"/>
                    </a:lnTo>
                    <a:lnTo>
                      <a:pt x="984584" y="708978"/>
                    </a:lnTo>
                    <a:lnTo>
                      <a:pt x="978871" y="711200"/>
                    </a:lnTo>
                    <a:lnTo>
                      <a:pt x="973159" y="712788"/>
                    </a:lnTo>
                    <a:lnTo>
                      <a:pt x="966812" y="713740"/>
                    </a:lnTo>
                    <a:lnTo>
                      <a:pt x="960782" y="714375"/>
                    </a:lnTo>
                    <a:lnTo>
                      <a:pt x="344144" y="714375"/>
                    </a:lnTo>
                    <a:lnTo>
                      <a:pt x="338114" y="713740"/>
                    </a:lnTo>
                    <a:lnTo>
                      <a:pt x="331767" y="712788"/>
                    </a:lnTo>
                    <a:lnTo>
                      <a:pt x="326054" y="711200"/>
                    </a:lnTo>
                    <a:lnTo>
                      <a:pt x="320342" y="708978"/>
                    </a:lnTo>
                    <a:lnTo>
                      <a:pt x="314946" y="706438"/>
                    </a:lnTo>
                    <a:lnTo>
                      <a:pt x="309869" y="703580"/>
                    </a:lnTo>
                    <a:lnTo>
                      <a:pt x="305108" y="700088"/>
                    </a:lnTo>
                    <a:lnTo>
                      <a:pt x="300982" y="695960"/>
                    </a:lnTo>
                    <a:lnTo>
                      <a:pt x="296857" y="691515"/>
                    </a:lnTo>
                    <a:lnTo>
                      <a:pt x="293366" y="686753"/>
                    </a:lnTo>
                    <a:lnTo>
                      <a:pt x="290192" y="681673"/>
                    </a:lnTo>
                    <a:lnTo>
                      <a:pt x="287653" y="676275"/>
                    </a:lnTo>
                    <a:lnTo>
                      <a:pt x="285432" y="670878"/>
                    </a:lnTo>
                    <a:lnTo>
                      <a:pt x="284162" y="664528"/>
                    </a:lnTo>
                    <a:lnTo>
                      <a:pt x="282893" y="658813"/>
                    </a:lnTo>
                    <a:lnTo>
                      <a:pt x="282575" y="652145"/>
                    </a:lnTo>
                    <a:lnTo>
                      <a:pt x="282893" y="646113"/>
                    </a:lnTo>
                    <a:lnTo>
                      <a:pt x="284162" y="639763"/>
                    </a:lnTo>
                    <a:lnTo>
                      <a:pt x="285432" y="634048"/>
                    </a:lnTo>
                    <a:lnTo>
                      <a:pt x="287653" y="628650"/>
                    </a:lnTo>
                    <a:lnTo>
                      <a:pt x="290192" y="623253"/>
                    </a:lnTo>
                    <a:lnTo>
                      <a:pt x="293366" y="617855"/>
                    </a:lnTo>
                    <a:lnTo>
                      <a:pt x="296857" y="613410"/>
                    </a:lnTo>
                    <a:lnTo>
                      <a:pt x="300982" y="608965"/>
                    </a:lnTo>
                    <a:lnTo>
                      <a:pt x="305108" y="604838"/>
                    </a:lnTo>
                    <a:lnTo>
                      <a:pt x="309869" y="601345"/>
                    </a:lnTo>
                    <a:lnTo>
                      <a:pt x="314946" y="598488"/>
                    </a:lnTo>
                    <a:lnTo>
                      <a:pt x="320342" y="595630"/>
                    </a:lnTo>
                    <a:lnTo>
                      <a:pt x="326054" y="593725"/>
                    </a:lnTo>
                    <a:lnTo>
                      <a:pt x="331767" y="592138"/>
                    </a:lnTo>
                    <a:lnTo>
                      <a:pt x="338114" y="591185"/>
                    </a:lnTo>
                    <a:lnTo>
                      <a:pt x="344144" y="590550"/>
                    </a:lnTo>
                    <a:close/>
                    <a:moveTo>
                      <a:pt x="1750865" y="411163"/>
                    </a:moveTo>
                    <a:lnTo>
                      <a:pt x="1754043" y="411481"/>
                    </a:lnTo>
                    <a:lnTo>
                      <a:pt x="1757540" y="411798"/>
                    </a:lnTo>
                    <a:lnTo>
                      <a:pt x="1760718" y="413068"/>
                    </a:lnTo>
                    <a:lnTo>
                      <a:pt x="1764214" y="414021"/>
                    </a:lnTo>
                    <a:lnTo>
                      <a:pt x="1767710" y="414973"/>
                    </a:lnTo>
                    <a:lnTo>
                      <a:pt x="1770889" y="416878"/>
                    </a:lnTo>
                    <a:lnTo>
                      <a:pt x="1777563" y="421006"/>
                    </a:lnTo>
                    <a:lnTo>
                      <a:pt x="1784555" y="425768"/>
                    </a:lnTo>
                    <a:lnTo>
                      <a:pt x="1790912" y="431166"/>
                    </a:lnTo>
                    <a:lnTo>
                      <a:pt x="1797904" y="437198"/>
                    </a:lnTo>
                    <a:lnTo>
                      <a:pt x="1812207" y="451486"/>
                    </a:lnTo>
                    <a:lnTo>
                      <a:pt x="1827145" y="466408"/>
                    </a:lnTo>
                    <a:lnTo>
                      <a:pt x="1836680" y="476251"/>
                    </a:lnTo>
                    <a:lnTo>
                      <a:pt x="1851935" y="491173"/>
                    </a:lnTo>
                    <a:lnTo>
                      <a:pt x="1865920" y="505461"/>
                    </a:lnTo>
                    <a:lnTo>
                      <a:pt x="1872277" y="512446"/>
                    </a:lnTo>
                    <a:lnTo>
                      <a:pt x="1877680" y="519431"/>
                    </a:lnTo>
                    <a:lnTo>
                      <a:pt x="1882447" y="525781"/>
                    </a:lnTo>
                    <a:lnTo>
                      <a:pt x="1886579" y="532766"/>
                    </a:lnTo>
                    <a:lnTo>
                      <a:pt x="1888486" y="536258"/>
                    </a:lnTo>
                    <a:lnTo>
                      <a:pt x="1889439" y="539433"/>
                    </a:lnTo>
                    <a:lnTo>
                      <a:pt x="1891029" y="542608"/>
                    </a:lnTo>
                    <a:lnTo>
                      <a:pt x="1891664" y="546101"/>
                    </a:lnTo>
                    <a:lnTo>
                      <a:pt x="1891982" y="549593"/>
                    </a:lnTo>
                    <a:lnTo>
                      <a:pt x="1892300" y="552768"/>
                    </a:lnTo>
                    <a:lnTo>
                      <a:pt x="1892300" y="556261"/>
                    </a:lnTo>
                    <a:lnTo>
                      <a:pt x="1891664" y="559753"/>
                    </a:lnTo>
                    <a:lnTo>
                      <a:pt x="1891029" y="562928"/>
                    </a:lnTo>
                    <a:lnTo>
                      <a:pt x="1889757" y="566738"/>
                    </a:lnTo>
                    <a:lnTo>
                      <a:pt x="1888486" y="570231"/>
                    </a:lnTo>
                    <a:lnTo>
                      <a:pt x="1886261" y="574041"/>
                    </a:lnTo>
                    <a:lnTo>
                      <a:pt x="1884036" y="577533"/>
                    </a:lnTo>
                    <a:lnTo>
                      <a:pt x="1881176" y="581343"/>
                    </a:lnTo>
                    <a:lnTo>
                      <a:pt x="1877680" y="585153"/>
                    </a:lnTo>
                    <a:lnTo>
                      <a:pt x="1874184" y="588963"/>
                    </a:lnTo>
                    <a:lnTo>
                      <a:pt x="1476895" y="985838"/>
                    </a:lnTo>
                    <a:lnTo>
                      <a:pt x="1472763" y="989966"/>
                    </a:lnTo>
                    <a:lnTo>
                      <a:pt x="1468313" y="993458"/>
                    </a:lnTo>
                    <a:lnTo>
                      <a:pt x="1464182" y="996633"/>
                    </a:lnTo>
                    <a:lnTo>
                      <a:pt x="1459732" y="999808"/>
                    </a:lnTo>
                    <a:lnTo>
                      <a:pt x="1455282" y="1002348"/>
                    </a:lnTo>
                    <a:lnTo>
                      <a:pt x="1450515" y="1004888"/>
                    </a:lnTo>
                    <a:lnTo>
                      <a:pt x="1446065" y="1007111"/>
                    </a:lnTo>
                    <a:lnTo>
                      <a:pt x="1440980" y="1009016"/>
                    </a:lnTo>
                    <a:lnTo>
                      <a:pt x="1436212" y="1010921"/>
                    </a:lnTo>
                    <a:lnTo>
                      <a:pt x="1431445" y="1012826"/>
                    </a:lnTo>
                    <a:lnTo>
                      <a:pt x="1426360" y="1013778"/>
                    </a:lnTo>
                    <a:lnTo>
                      <a:pt x="1421274" y="1015366"/>
                    </a:lnTo>
                    <a:lnTo>
                      <a:pt x="1416507" y="1016001"/>
                    </a:lnTo>
                    <a:lnTo>
                      <a:pt x="1411422" y="1016953"/>
                    </a:lnTo>
                    <a:lnTo>
                      <a:pt x="1406336" y="1017271"/>
                    </a:lnTo>
                    <a:lnTo>
                      <a:pt x="1401569" y="1017588"/>
                    </a:lnTo>
                    <a:lnTo>
                      <a:pt x="1396484" y="1017588"/>
                    </a:lnTo>
                    <a:lnTo>
                      <a:pt x="1391716" y="1017271"/>
                    </a:lnTo>
                    <a:lnTo>
                      <a:pt x="1386949" y="1016953"/>
                    </a:lnTo>
                    <a:lnTo>
                      <a:pt x="1382499" y="1015683"/>
                    </a:lnTo>
                    <a:lnTo>
                      <a:pt x="1377731" y="1015048"/>
                    </a:lnTo>
                    <a:lnTo>
                      <a:pt x="1373282" y="1013461"/>
                    </a:lnTo>
                    <a:lnTo>
                      <a:pt x="1368832" y="1012191"/>
                    </a:lnTo>
                    <a:lnTo>
                      <a:pt x="1364700" y="1010286"/>
                    </a:lnTo>
                    <a:lnTo>
                      <a:pt x="1360886" y="1008063"/>
                    </a:lnTo>
                    <a:lnTo>
                      <a:pt x="1357072" y="1005523"/>
                    </a:lnTo>
                    <a:lnTo>
                      <a:pt x="1353576" y="1002983"/>
                    </a:lnTo>
                    <a:lnTo>
                      <a:pt x="1350080" y="1000126"/>
                    </a:lnTo>
                    <a:lnTo>
                      <a:pt x="1347220" y="996633"/>
                    </a:lnTo>
                    <a:lnTo>
                      <a:pt x="1344359" y="993458"/>
                    </a:lnTo>
                    <a:lnTo>
                      <a:pt x="1341817" y="989331"/>
                    </a:lnTo>
                    <a:lnTo>
                      <a:pt x="1339274" y="985521"/>
                    </a:lnTo>
                    <a:lnTo>
                      <a:pt x="1337367" y="981076"/>
                    </a:lnTo>
                    <a:lnTo>
                      <a:pt x="1335778" y="976313"/>
                    </a:lnTo>
                    <a:lnTo>
                      <a:pt x="1326561" y="967106"/>
                    </a:lnTo>
                    <a:lnTo>
                      <a:pt x="1322111" y="965518"/>
                    </a:lnTo>
                    <a:lnTo>
                      <a:pt x="1317979" y="963296"/>
                    </a:lnTo>
                    <a:lnTo>
                      <a:pt x="1314165" y="961073"/>
                    </a:lnTo>
                    <a:lnTo>
                      <a:pt x="1310351" y="958851"/>
                    </a:lnTo>
                    <a:lnTo>
                      <a:pt x="1307173" y="956311"/>
                    </a:lnTo>
                    <a:lnTo>
                      <a:pt x="1303995" y="953453"/>
                    </a:lnTo>
                    <a:lnTo>
                      <a:pt x="1301134" y="950913"/>
                    </a:lnTo>
                    <a:lnTo>
                      <a:pt x="1298274" y="948056"/>
                    </a:lnTo>
                    <a:lnTo>
                      <a:pt x="1295731" y="944563"/>
                    </a:lnTo>
                    <a:lnTo>
                      <a:pt x="1293824" y="941706"/>
                    </a:lnTo>
                    <a:lnTo>
                      <a:pt x="1291599" y="938531"/>
                    </a:lnTo>
                    <a:lnTo>
                      <a:pt x="1289692" y="935038"/>
                    </a:lnTo>
                    <a:lnTo>
                      <a:pt x="1288103" y="931546"/>
                    </a:lnTo>
                    <a:lnTo>
                      <a:pt x="1286832" y="928371"/>
                    </a:lnTo>
                    <a:lnTo>
                      <a:pt x="1284607" y="921068"/>
                    </a:lnTo>
                    <a:lnTo>
                      <a:pt x="1283336" y="913448"/>
                    </a:lnTo>
                    <a:lnTo>
                      <a:pt x="1282700" y="905511"/>
                    </a:lnTo>
                    <a:lnTo>
                      <a:pt x="1283018" y="897573"/>
                    </a:lnTo>
                    <a:lnTo>
                      <a:pt x="1283971" y="889953"/>
                    </a:lnTo>
                    <a:lnTo>
                      <a:pt x="1285560" y="882016"/>
                    </a:lnTo>
                    <a:lnTo>
                      <a:pt x="1287785" y="874078"/>
                    </a:lnTo>
                    <a:lnTo>
                      <a:pt x="1290646" y="866141"/>
                    </a:lnTo>
                    <a:lnTo>
                      <a:pt x="1294142" y="858521"/>
                    </a:lnTo>
                    <a:lnTo>
                      <a:pt x="1298909" y="849948"/>
                    </a:lnTo>
                    <a:lnTo>
                      <a:pt x="1304313" y="841376"/>
                    </a:lnTo>
                    <a:lnTo>
                      <a:pt x="1310351" y="833756"/>
                    </a:lnTo>
                    <a:lnTo>
                      <a:pt x="1317026" y="826136"/>
                    </a:lnTo>
                    <a:lnTo>
                      <a:pt x="1714315" y="429261"/>
                    </a:lnTo>
                    <a:lnTo>
                      <a:pt x="1718446" y="425768"/>
                    </a:lnTo>
                    <a:lnTo>
                      <a:pt x="1721943" y="422276"/>
                    </a:lnTo>
                    <a:lnTo>
                      <a:pt x="1726074" y="419736"/>
                    </a:lnTo>
                    <a:lnTo>
                      <a:pt x="1729571" y="417196"/>
                    </a:lnTo>
                    <a:lnTo>
                      <a:pt x="1733384" y="415608"/>
                    </a:lnTo>
                    <a:lnTo>
                      <a:pt x="1736881" y="414021"/>
                    </a:lnTo>
                    <a:lnTo>
                      <a:pt x="1740377" y="412433"/>
                    </a:lnTo>
                    <a:lnTo>
                      <a:pt x="1743873" y="411798"/>
                    </a:lnTo>
                    <a:lnTo>
                      <a:pt x="1747051" y="411481"/>
                    </a:lnTo>
                    <a:lnTo>
                      <a:pt x="1750865" y="411163"/>
                    </a:lnTo>
                    <a:close/>
                    <a:moveTo>
                      <a:pt x="198373" y="319088"/>
                    </a:moveTo>
                    <a:lnTo>
                      <a:pt x="1557783" y="319088"/>
                    </a:lnTo>
                    <a:lnTo>
                      <a:pt x="1453042" y="423822"/>
                    </a:lnTo>
                    <a:lnTo>
                      <a:pt x="315492" y="423822"/>
                    </a:lnTo>
                    <a:lnTo>
                      <a:pt x="305336" y="424140"/>
                    </a:lnTo>
                    <a:lnTo>
                      <a:pt x="295179" y="424774"/>
                    </a:lnTo>
                    <a:lnTo>
                      <a:pt x="285340" y="426361"/>
                    </a:lnTo>
                    <a:lnTo>
                      <a:pt x="275500" y="427631"/>
                    </a:lnTo>
                    <a:lnTo>
                      <a:pt x="265979" y="429852"/>
                    </a:lnTo>
                    <a:lnTo>
                      <a:pt x="256457" y="433026"/>
                    </a:lnTo>
                    <a:lnTo>
                      <a:pt x="247570" y="435882"/>
                    </a:lnTo>
                    <a:lnTo>
                      <a:pt x="238365" y="439374"/>
                    </a:lnTo>
                    <a:lnTo>
                      <a:pt x="229478" y="443499"/>
                    </a:lnTo>
                    <a:lnTo>
                      <a:pt x="221226" y="447943"/>
                    </a:lnTo>
                    <a:lnTo>
                      <a:pt x="212973" y="452703"/>
                    </a:lnTo>
                    <a:lnTo>
                      <a:pt x="204721" y="457781"/>
                    </a:lnTo>
                    <a:lnTo>
                      <a:pt x="196786" y="463494"/>
                    </a:lnTo>
                    <a:lnTo>
                      <a:pt x="189486" y="469207"/>
                    </a:lnTo>
                    <a:lnTo>
                      <a:pt x="182186" y="475554"/>
                    </a:lnTo>
                    <a:lnTo>
                      <a:pt x="175203" y="481902"/>
                    </a:lnTo>
                    <a:lnTo>
                      <a:pt x="168855" y="488884"/>
                    </a:lnTo>
                    <a:lnTo>
                      <a:pt x="162507" y="496184"/>
                    </a:lnTo>
                    <a:lnTo>
                      <a:pt x="156794" y="503483"/>
                    </a:lnTo>
                    <a:lnTo>
                      <a:pt x="151398" y="511100"/>
                    </a:lnTo>
                    <a:lnTo>
                      <a:pt x="145685" y="519670"/>
                    </a:lnTo>
                    <a:lnTo>
                      <a:pt x="140924" y="527604"/>
                    </a:lnTo>
                    <a:lnTo>
                      <a:pt x="136798" y="536490"/>
                    </a:lnTo>
                    <a:lnTo>
                      <a:pt x="132672" y="545060"/>
                    </a:lnTo>
                    <a:lnTo>
                      <a:pt x="129498" y="554263"/>
                    </a:lnTo>
                    <a:lnTo>
                      <a:pt x="126007" y="563150"/>
                    </a:lnTo>
                    <a:lnTo>
                      <a:pt x="123468" y="572671"/>
                    </a:lnTo>
                    <a:lnTo>
                      <a:pt x="121246" y="582193"/>
                    </a:lnTo>
                    <a:lnTo>
                      <a:pt x="119659" y="592031"/>
                    </a:lnTo>
                    <a:lnTo>
                      <a:pt x="118072" y="601870"/>
                    </a:lnTo>
                    <a:lnTo>
                      <a:pt x="117437" y="612026"/>
                    </a:lnTo>
                    <a:lnTo>
                      <a:pt x="117437" y="622182"/>
                    </a:lnTo>
                    <a:lnTo>
                      <a:pt x="117437" y="1633658"/>
                    </a:lnTo>
                    <a:lnTo>
                      <a:pt x="117437" y="1643814"/>
                    </a:lnTo>
                    <a:lnTo>
                      <a:pt x="118072" y="1653970"/>
                    </a:lnTo>
                    <a:lnTo>
                      <a:pt x="119659" y="1663808"/>
                    </a:lnTo>
                    <a:lnTo>
                      <a:pt x="121246" y="1673647"/>
                    </a:lnTo>
                    <a:lnTo>
                      <a:pt x="123468" y="1683168"/>
                    </a:lnTo>
                    <a:lnTo>
                      <a:pt x="126007" y="1692689"/>
                    </a:lnTo>
                    <a:lnTo>
                      <a:pt x="129498" y="1701576"/>
                    </a:lnTo>
                    <a:lnTo>
                      <a:pt x="132672" y="1710780"/>
                    </a:lnTo>
                    <a:lnTo>
                      <a:pt x="136798" y="1719666"/>
                    </a:lnTo>
                    <a:lnTo>
                      <a:pt x="140924" y="1728235"/>
                    </a:lnTo>
                    <a:lnTo>
                      <a:pt x="145685" y="1736170"/>
                    </a:lnTo>
                    <a:lnTo>
                      <a:pt x="151398" y="1744739"/>
                    </a:lnTo>
                    <a:lnTo>
                      <a:pt x="156794" y="1752356"/>
                    </a:lnTo>
                    <a:lnTo>
                      <a:pt x="162507" y="1759656"/>
                    </a:lnTo>
                    <a:lnTo>
                      <a:pt x="168855" y="1766955"/>
                    </a:lnTo>
                    <a:lnTo>
                      <a:pt x="175203" y="1773938"/>
                    </a:lnTo>
                    <a:lnTo>
                      <a:pt x="182186" y="1780285"/>
                    </a:lnTo>
                    <a:lnTo>
                      <a:pt x="189486" y="1786633"/>
                    </a:lnTo>
                    <a:lnTo>
                      <a:pt x="196786" y="1792345"/>
                    </a:lnTo>
                    <a:lnTo>
                      <a:pt x="204721" y="1798375"/>
                    </a:lnTo>
                    <a:lnTo>
                      <a:pt x="212973" y="1803453"/>
                    </a:lnTo>
                    <a:lnTo>
                      <a:pt x="221226" y="1808214"/>
                    </a:lnTo>
                    <a:lnTo>
                      <a:pt x="229478" y="1812340"/>
                    </a:lnTo>
                    <a:lnTo>
                      <a:pt x="238365" y="1816466"/>
                    </a:lnTo>
                    <a:lnTo>
                      <a:pt x="247570" y="1819640"/>
                    </a:lnTo>
                    <a:lnTo>
                      <a:pt x="256457" y="1823131"/>
                    </a:lnTo>
                    <a:lnTo>
                      <a:pt x="265979" y="1825670"/>
                    </a:lnTo>
                    <a:lnTo>
                      <a:pt x="275500" y="1827891"/>
                    </a:lnTo>
                    <a:lnTo>
                      <a:pt x="285340" y="1829478"/>
                    </a:lnTo>
                    <a:lnTo>
                      <a:pt x="295179" y="1831065"/>
                    </a:lnTo>
                    <a:lnTo>
                      <a:pt x="305336" y="1831700"/>
                    </a:lnTo>
                    <a:lnTo>
                      <a:pt x="315492" y="1831700"/>
                    </a:lnTo>
                    <a:lnTo>
                      <a:pt x="1632371" y="1831700"/>
                    </a:lnTo>
                    <a:lnTo>
                      <a:pt x="1642527" y="1831700"/>
                    </a:lnTo>
                    <a:lnTo>
                      <a:pt x="1652367" y="1831065"/>
                    </a:lnTo>
                    <a:lnTo>
                      <a:pt x="1662523" y="1829478"/>
                    </a:lnTo>
                    <a:lnTo>
                      <a:pt x="1672045" y="1827891"/>
                    </a:lnTo>
                    <a:lnTo>
                      <a:pt x="1681885" y="1825670"/>
                    </a:lnTo>
                    <a:lnTo>
                      <a:pt x="1691089" y="1823131"/>
                    </a:lnTo>
                    <a:lnTo>
                      <a:pt x="1700611" y="1819640"/>
                    </a:lnTo>
                    <a:lnTo>
                      <a:pt x="1709181" y="1816466"/>
                    </a:lnTo>
                    <a:lnTo>
                      <a:pt x="1718385" y="1812340"/>
                    </a:lnTo>
                    <a:lnTo>
                      <a:pt x="1726637" y="1808214"/>
                    </a:lnTo>
                    <a:lnTo>
                      <a:pt x="1735207" y="1803453"/>
                    </a:lnTo>
                    <a:lnTo>
                      <a:pt x="1743142" y="1798375"/>
                    </a:lnTo>
                    <a:lnTo>
                      <a:pt x="1750760" y="1792345"/>
                    </a:lnTo>
                    <a:lnTo>
                      <a:pt x="1758377" y="1786633"/>
                    </a:lnTo>
                    <a:lnTo>
                      <a:pt x="1765677" y="1780285"/>
                    </a:lnTo>
                    <a:lnTo>
                      <a:pt x="1772660" y="1773938"/>
                    </a:lnTo>
                    <a:lnTo>
                      <a:pt x="1779325" y="1766955"/>
                    </a:lnTo>
                    <a:lnTo>
                      <a:pt x="1785356" y="1759973"/>
                    </a:lnTo>
                    <a:lnTo>
                      <a:pt x="1791069" y="1752356"/>
                    </a:lnTo>
                    <a:lnTo>
                      <a:pt x="1796782" y="1744739"/>
                    </a:lnTo>
                    <a:lnTo>
                      <a:pt x="1801861" y="1736805"/>
                    </a:lnTo>
                    <a:lnTo>
                      <a:pt x="1806621" y="1728235"/>
                    </a:lnTo>
                    <a:lnTo>
                      <a:pt x="1810748" y="1719666"/>
                    </a:lnTo>
                    <a:lnTo>
                      <a:pt x="1814874" y="1710780"/>
                    </a:lnTo>
                    <a:lnTo>
                      <a:pt x="1818683" y="1702211"/>
                    </a:lnTo>
                    <a:lnTo>
                      <a:pt x="1821857" y="1692689"/>
                    </a:lnTo>
                    <a:lnTo>
                      <a:pt x="1824396" y="1683168"/>
                    </a:lnTo>
                    <a:lnTo>
                      <a:pt x="1826617" y="1673647"/>
                    </a:lnTo>
                    <a:lnTo>
                      <a:pt x="1828522" y="1663808"/>
                    </a:lnTo>
                    <a:lnTo>
                      <a:pt x="1829474" y="1653970"/>
                    </a:lnTo>
                    <a:lnTo>
                      <a:pt x="1830109" y="1643814"/>
                    </a:lnTo>
                    <a:lnTo>
                      <a:pt x="1830426" y="1633658"/>
                    </a:lnTo>
                    <a:lnTo>
                      <a:pt x="1830426" y="1113162"/>
                    </a:lnTo>
                    <a:lnTo>
                      <a:pt x="1830426" y="773570"/>
                    </a:lnTo>
                    <a:lnTo>
                      <a:pt x="1947863" y="656458"/>
                    </a:lnTo>
                    <a:lnTo>
                      <a:pt x="1947863" y="1738391"/>
                    </a:lnTo>
                    <a:lnTo>
                      <a:pt x="1947546" y="1748865"/>
                    </a:lnTo>
                    <a:lnTo>
                      <a:pt x="1946911" y="1758704"/>
                    </a:lnTo>
                    <a:lnTo>
                      <a:pt x="1945324" y="1768860"/>
                    </a:lnTo>
                    <a:lnTo>
                      <a:pt x="1943419" y="1778063"/>
                    </a:lnTo>
                    <a:lnTo>
                      <a:pt x="1941198" y="1787902"/>
                    </a:lnTo>
                    <a:lnTo>
                      <a:pt x="1938659" y="1797423"/>
                    </a:lnTo>
                    <a:lnTo>
                      <a:pt x="1935802" y="1806627"/>
                    </a:lnTo>
                    <a:lnTo>
                      <a:pt x="1932311" y="1815831"/>
                    </a:lnTo>
                    <a:lnTo>
                      <a:pt x="1928184" y="1824400"/>
                    </a:lnTo>
                    <a:lnTo>
                      <a:pt x="1923741" y="1832969"/>
                    </a:lnTo>
                    <a:lnTo>
                      <a:pt x="1918980" y="1841221"/>
                    </a:lnTo>
                    <a:lnTo>
                      <a:pt x="1913902" y="1849156"/>
                    </a:lnTo>
                    <a:lnTo>
                      <a:pt x="1908188" y="1856773"/>
                    </a:lnTo>
                    <a:lnTo>
                      <a:pt x="1902475" y="1864707"/>
                    </a:lnTo>
                    <a:lnTo>
                      <a:pt x="1896127" y="1871689"/>
                    </a:lnTo>
                    <a:lnTo>
                      <a:pt x="1889462" y="1878671"/>
                    </a:lnTo>
                    <a:lnTo>
                      <a:pt x="1882797" y="1885336"/>
                    </a:lnTo>
                    <a:lnTo>
                      <a:pt x="1875497" y="1891366"/>
                    </a:lnTo>
                    <a:lnTo>
                      <a:pt x="1868197" y="1897397"/>
                    </a:lnTo>
                    <a:lnTo>
                      <a:pt x="1860579" y="1902792"/>
                    </a:lnTo>
                    <a:lnTo>
                      <a:pt x="1852327" y="1907870"/>
                    </a:lnTo>
                    <a:lnTo>
                      <a:pt x="1844074" y="1912631"/>
                    </a:lnTo>
                    <a:lnTo>
                      <a:pt x="1835187" y="1917074"/>
                    </a:lnTo>
                    <a:lnTo>
                      <a:pt x="1826617" y="1920882"/>
                    </a:lnTo>
                    <a:lnTo>
                      <a:pt x="1817413" y="1924691"/>
                    </a:lnTo>
                    <a:lnTo>
                      <a:pt x="1808209" y="1927865"/>
                    </a:lnTo>
                    <a:lnTo>
                      <a:pt x="1799004" y="1930404"/>
                    </a:lnTo>
                    <a:lnTo>
                      <a:pt x="1789482" y="1932625"/>
                    </a:lnTo>
                    <a:lnTo>
                      <a:pt x="1779643" y="1934530"/>
                    </a:lnTo>
                    <a:lnTo>
                      <a:pt x="1769803" y="1935482"/>
                    </a:lnTo>
                    <a:lnTo>
                      <a:pt x="1759647" y="1936434"/>
                    </a:lnTo>
                    <a:lnTo>
                      <a:pt x="1749173" y="1936751"/>
                    </a:lnTo>
                    <a:lnTo>
                      <a:pt x="198373" y="1936751"/>
                    </a:lnTo>
                    <a:lnTo>
                      <a:pt x="188216" y="1936434"/>
                    </a:lnTo>
                    <a:lnTo>
                      <a:pt x="178377" y="1935482"/>
                    </a:lnTo>
                    <a:lnTo>
                      <a:pt x="168538" y="1934530"/>
                    </a:lnTo>
                    <a:lnTo>
                      <a:pt x="158699" y="1932625"/>
                    </a:lnTo>
                    <a:lnTo>
                      <a:pt x="148859" y="1930404"/>
                    </a:lnTo>
                    <a:lnTo>
                      <a:pt x="139655" y="1927865"/>
                    </a:lnTo>
                    <a:lnTo>
                      <a:pt x="130133" y="1924691"/>
                    </a:lnTo>
                    <a:lnTo>
                      <a:pt x="121246" y="1920882"/>
                    </a:lnTo>
                    <a:lnTo>
                      <a:pt x="112359" y="1917074"/>
                    </a:lnTo>
                    <a:lnTo>
                      <a:pt x="103789" y="1912631"/>
                    </a:lnTo>
                    <a:lnTo>
                      <a:pt x="95537" y="1907870"/>
                    </a:lnTo>
                    <a:lnTo>
                      <a:pt x="87602" y="1902792"/>
                    </a:lnTo>
                    <a:lnTo>
                      <a:pt x="79984" y="1897397"/>
                    </a:lnTo>
                    <a:lnTo>
                      <a:pt x="72049" y="1891366"/>
                    </a:lnTo>
                    <a:lnTo>
                      <a:pt x="65067" y="1885336"/>
                    </a:lnTo>
                    <a:lnTo>
                      <a:pt x="58084" y="1878671"/>
                    </a:lnTo>
                    <a:lnTo>
                      <a:pt x="51418" y="1871689"/>
                    </a:lnTo>
                    <a:lnTo>
                      <a:pt x="45388" y="1864707"/>
                    </a:lnTo>
                    <a:lnTo>
                      <a:pt x="39357" y="1856773"/>
                    </a:lnTo>
                    <a:lnTo>
                      <a:pt x="33962" y="1849156"/>
                    </a:lnTo>
                    <a:lnTo>
                      <a:pt x="28883" y="1841221"/>
                    </a:lnTo>
                    <a:lnTo>
                      <a:pt x="24122" y="1832969"/>
                    </a:lnTo>
                    <a:lnTo>
                      <a:pt x="19679" y="1824400"/>
                    </a:lnTo>
                    <a:lnTo>
                      <a:pt x="15870" y="1815831"/>
                    </a:lnTo>
                    <a:lnTo>
                      <a:pt x="12061" y="1806627"/>
                    </a:lnTo>
                    <a:lnTo>
                      <a:pt x="8887" y="1797423"/>
                    </a:lnTo>
                    <a:lnTo>
                      <a:pt x="6348" y="1787902"/>
                    </a:lnTo>
                    <a:lnTo>
                      <a:pt x="4126" y="1778063"/>
                    </a:lnTo>
                    <a:lnTo>
                      <a:pt x="2222" y="1768860"/>
                    </a:lnTo>
                    <a:lnTo>
                      <a:pt x="1270" y="1758704"/>
                    </a:lnTo>
                    <a:lnTo>
                      <a:pt x="318" y="1748865"/>
                    </a:lnTo>
                    <a:lnTo>
                      <a:pt x="0" y="1738391"/>
                    </a:lnTo>
                    <a:lnTo>
                      <a:pt x="0" y="517448"/>
                    </a:lnTo>
                    <a:lnTo>
                      <a:pt x="318" y="507292"/>
                    </a:lnTo>
                    <a:lnTo>
                      <a:pt x="1270" y="497453"/>
                    </a:lnTo>
                    <a:lnTo>
                      <a:pt x="2222" y="487297"/>
                    </a:lnTo>
                    <a:lnTo>
                      <a:pt x="4126" y="477776"/>
                    </a:lnTo>
                    <a:lnTo>
                      <a:pt x="6348" y="467937"/>
                    </a:lnTo>
                    <a:lnTo>
                      <a:pt x="8887" y="458416"/>
                    </a:lnTo>
                    <a:lnTo>
                      <a:pt x="12061" y="449212"/>
                    </a:lnTo>
                    <a:lnTo>
                      <a:pt x="15870" y="440008"/>
                    </a:lnTo>
                    <a:lnTo>
                      <a:pt x="19679" y="431439"/>
                    </a:lnTo>
                    <a:lnTo>
                      <a:pt x="24122" y="423187"/>
                    </a:lnTo>
                    <a:lnTo>
                      <a:pt x="28883" y="414618"/>
                    </a:lnTo>
                    <a:lnTo>
                      <a:pt x="33962" y="406684"/>
                    </a:lnTo>
                    <a:lnTo>
                      <a:pt x="39357" y="399067"/>
                    </a:lnTo>
                    <a:lnTo>
                      <a:pt x="45388" y="391450"/>
                    </a:lnTo>
                    <a:lnTo>
                      <a:pt x="51418" y="384150"/>
                    </a:lnTo>
                    <a:lnTo>
                      <a:pt x="58084" y="377168"/>
                    </a:lnTo>
                    <a:lnTo>
                      <a:pt x="65067" y="370503"/>
                    </a:lnTo>
                    <a:lnTo>
                      <a:pt x="72049" y="364473"/>
                    </a:lnTo>
                    <a:lnTo>
                      <a:pt x="79984" y="358443"/>
                    </a:lnTo>
                    <a:lnTo>
                      <a:pt x="87602" y="353047"/>
                    </a:lnTo>
                    <a:lnTo>
                      <a:pt x="95537" y="347969"/>
                    </a:lnTo>
                    <a:lnTo>
                      <a:pt x="103789" y="343209"/>
                    </a:lnTo>
                    <a:lnTo>
                      <a:pt x="112359" y="338766"/>
                    </a:lnTo>
                    <a:lnTo>
                      <a:pt x="121246" y="334957"/>
                    </a:lnTo>
                    <a:lnTo>
                      <a:pt x="130133" y="331149"/>
                    </a:lnTo>
                    <a:lnTo>
                      <a:pt x="139655" y="328292"/>
                    </a:lnTo>
                    <a:lnTo>
                      <a:pt x="148859" y="325436"/>
                    </a:lnTo>
                    <a:lnTo>
                      <a:pt x="158699" y="323214"/>
                    </a:lnTo>
                    <a:lnTo>
                      <a:pt x="168538" y="321310"/>
                    </a:lnTo>
                    <a:lnTo>
                      <a:pt x="178377" y="320358"/>
                    </a:lnTo>
                    <a:lnTo>
                      <a:pt x="188216" y="319723"/>
                    </a:lnTo>
                    <a:lnTo>
                      <a:pt x="198373" y="319088"/>
                    </a:lnTo>
                    <a:close/>
                    <a:moveTo>
                      <a:pt x="2076641" y="106363"/>
                    </a:moveTo>
                    <a:lnTo>
                      <a:pt x="2082030" y="106363"/>
                    </a:lnTo>
                    <a:lnTo>
                      <a:pt x="2087102" y="106363"/>
                    </a:lnTo>
                    <a:lnTo>
                      <a:pt x="2092174" y="106679"/>
                    </a:lnTo>
                    <a:lnTo>
                      <a:pt x="2097246" y="107313"/>
                    </a:lnTo>
                    <a:lnTo>
                      <a:pt x="2102318" y="108263"/>
                    </a:lnTo>
                    <a:lnTo>
                      <a:pt x="2107390" y="109213"/>
                    </a:lnTo>
                    <a:lnTo>
                      <a:pt x="2112145" y="110797"/>
                    </a:lnTo>
                    <a:lnTo>
                      <a:pt x="2117217" y="112064"/>
                    </a:lnTo>
                    <a:lnTo>
                      <a:pt x="2121972" y="113965"/>
                    </a:lnTo>
                    <a:lnTo>
                      <a:pt x="2126727" y="116182"/>
                    </a:lnTo>
                    <a:lnTo>
                      <a:pt x="2131482" y="118399"/>
                    </a:lnTo>
                    <a:lnTo>
                      <a:pt x="2136237" y="120933"/>
                    </a:lnTo>
                    <a:lnTo>
                      <a:pt x="2140358" y="123784"/>
                    </a:lnTo>
                    <a:lnTo>
                      <a:pt x="2144796" y="126634"/>
                    </a:lnTo>
                    <a:lnTo>
                      <a:pt x="2148916" y="130119"/>
                    </a:lnTo>
                    <a:lnTo>
                      <a:pt x="2153354" y="133603"/>
                    </a:lnTo>
                    <a:lnTo>
                      <a:pt x="2157158" y="137087"/>
                    </a:lnTo>
                    <a:lnTo>
                      <a:pt x="2166351" y="146589"/>
                    </a:lnTo>
                    <a:lnTo>
                      <a:pt x="2169838" y="150707"/>
                    </a:lnTo>
                    <a:lnTo>
                      <a:pt x="2173642" y="154825"/>
                    </a:lnTo>
                    <a:lnTo>
                      <a:pt x="2176812" y="158626"/>
                    </a:lnTo>
                    <a:lnTo>
                      <a:pt x="2179665" y="163060"/>
                    </a:lnTo>
                    <a:lnTo>
                      <a:pt x="2182835" y="167811"/>
                    </a:lnTo>
                    <a:lnTo>
                      <a:pt x="2185371" y="172246"/>
                    </a:lnTo>
                    <a:lnTo>
                      <a:pt x="2187273" y="176997"/>
                    </a:lnTo>
                    <a:lnTo>
                      <a:pt x="2189492" y="181748"/>
                    </a:lnTo>
                    <a:lnTo>
                      <a:pt x="2191394" y="186183"/>
                    </a:lnTo>
                    <a:lnTo>
                      <a:pt x="2192979" y="191567"/>
                    </a:lnTo>
                    <a:lnTo>
                      <a:pt x="2194247" y="196002"/>
                    </a:lnTo>
                    <a:lnTo>
                      <a:pt x="2195515" y="201387"/>
                    </a:lnTo>
                    <a:lnTo>
                      <a:pt x="2196149" y="206454"/>
                    </a:lnTo>
                    <a:lnTo>
                      <a:pt x="2196783" y="211522"/>
                    </a:lnTo>
                    <a:lnTo>
                      <a:pt x="2197100" y="216590"/>
                    </a:lnTo>
                    <a:lnTo>
                      <a:pt x="2197100" y="221658"/>
                    </a:lnTo>
                    <a:lnTo>
                      <a:pt x="2197100" y="226726"/>
                    </a:lnTo>
                    <a:lnTo>
                      <a:pt x="2196783" y="231794"/>
                    </a:lnTo>
                    <a:lnTo>
                      <a:pt x="2196149" y="236862"/>
                    </a:lnTo>
                    <a:lnTo>
                      <a:pt x="2195515" y="241613"/>
                    </a:lnTo>
                    <a:lnTo>
                      <a:pt x="2194247" y="246681"/>
                    </a:lnTo>
                    <a:lnTo>
                      <a:pt x="2192979" y="251749"/>
                    </a:lnTo>
                    <a:lnTo>
                      <a:pt x="2191394" y="256500"/>
                    </a:lnTo>
                    <a:lnTo>
                      <a:pt x="2189492" y="261251"/>
                    </a:lnTo>
                    <a:lnTo>
                      <a:pt x="2187273" y="266319"/>
                    </a:lnTo>
                    <a:lnTo>
                      <a:pt x="2185371" y="270754"/>
                    </a:lnTo>
                    <a:lnTo>
                      <a:pt x="2182835" y="275505"/>
                    </a:lnTo>
                    <a:lnTo>
                      <a:pt x="2179665" y="279623"/>
                    </a:lnTo>
                    <a:lnTo>
                      <a:pt x="2176812" y="284057"/>
                    </a:lnTo>
                    <a:lnTo>
                      <a:pt x="2173642" y="288492"/>
                    </a:lnTo>
                    <a:lnTo>
                      <a:pt x="2169838" y="292609"/>
                    </a:lnTo>
                    <a:lnTo>
                      <a:pt x="2166351" y="296410"/>
                    </a:lnTo>
                    <a:lnTo>
                      <a:pt x="1970764" y="491843"/>
                    </a:lnTo>
                    <a:lnTo>
                      <a:pt x="1967277" y="495010"/>
                    </a:lnTo>
                    <a:lnTo>
                      <a:pt x="1963473" y="498178"/>
                    </a:lnTo>
                    <a:lnTo>
                      <a:pt x="1959986" y="500712"/>
                    </a:lnTo>
                    <a:lnTo>
                      <a:pt x="1956816" y="502612"/>
                    </a:lnTo>
                    <a:lnTo>
                      <a:pt x="1953329" y="504513"/>
                    </a:lnTo>
                    <a:lnTo>
                      <a:pt x="1950476" y="505463"/>
                    </a:lnTo>
                    <a:lnTo>
                      <a:pt x="1947623" y="505780"/>
                    </a:lnTo>
                    <a:lnTo>
                      <a:pt x="1944771" y="506413"/>
                    </a:lnTo>
                    <a:lnTo>
                      <a:pt x="1941918" y="505780"/>
                    </a:lnTo>
                    <a:lnTo>
                      <a:pt x="1939382" y="505463"/>
                    </a:lnTo>
                    <a:lnTo>
                      <a:pt x="1936846" y="504513"/>
                    </a:lnTo>
                    <a:lnTo>
                      <a:pt x="1933993" y="502929"/>
                    </a:lnTo>
                    <a:lnTo>
                      <a:pt x="1931457" y="501662"/>
                    </a:lnTo>
                    <a:lnTo>
                      <a:pt x="1928921" y="499445"/>
                    </a:lnTo>
                    <a:lnTo>
                      <a:pt x="1924166" y="494694"/>
                    </a:lnTo>
                    <a:lnTo>
                      <a:pt x="1919094" y="489309"/>
                    </a:lnTo>
                    <a:lnTo>
                      <a:pt x="1914022" y="482657"/>
                    </a:lnTo>
                    <a:lnTo>
                      <a:pt x="1903561" y="467770"/>
                    </a:lnTo>
                    <a:lnTo>
                      <a:pt x="1897855" y="459852"/>
                    </a:lnTo>
                    <a:lnTo>
                      <a:pt x="1891515" y="451616"/>
                    </a:lnTo>
                    <a:lnTo>
                      <a:pt x="1884541" y="443698"/>
                    </a:lnTo>
                    <a:lnTo>
                      <a:pt x="1877250" y="435779"/>
                    </a:lnTo>
                    <a:lnTo>
                      <a:pt x="1868057" y="426277"/>
                    </a:lnTo>
                    <a:lnTo>
                      <a:pt x="1859815" y="418991"/>
                    </a:lnTo>
                    <a:lnTo>
                      <a:pt x="1851890" y="412023"/>
                    </a:lnTo>
                    <a:lnTo>
                      <a:pt x="1843966" y="406005"/>
                    </a:lnTo>
                    <a:lnTo>
                      <a:pt x="1836041" y="399987"/>
                    </a:lnTo>
                    <a:lnTo>
                      <a:pt x="1820825" y="389217"/>
                    </a:lnTo>
                    <a:lnTo>
                      <a:pt x="1814485" y="384466"/>
                    </a:lnTo>
                    <a:lnTo>
                      <a:pt x="1808462" y="379398"/>
                    </a:lnTo>
                    <a:lnTo>
                      <a:pt x="1804024" y="374647"/>
                    </a:lnTo>
                    <a:lnTo>
                      <a:pt x="1802122" y="372113"/>
                    </a:lnTo>
                    <a:lnTo>
                      <a:pt x="1800220" y="369579"/>
                    </a:lnTo>
                    <a:lnTo>
                      <a:pt x="1798635" y="367045"/>
                    </a:lnTo>
                    <a:lnTo>
                      <a:pt x="1798001" y="364511"/>
                    </a:lnTo>
                    <a:lnTo>
                      <a:pt x="1797367" y="361660"/>
                    </a:lnTo>
                    <a:lnTo>
                      <a:pt x="1797050" y="359126"/>
                    </a:lnTo>
                    <a:lnTo>
                      <a:pt x="1797367" y="355959"/>
                    </a:lnTo>
                    <a:lnTo>
                      <a:pt x="1797684" y="353108"/>
                    </a:lnTo>
                    <a:lnTo>
                      <a:pt x="1798635" y="349941"/>
                    </a:lnTo>
                    <a:lnTo>
                      <a:pt x="1800220" y="346773"/>
                    </a:lnTo>
                    <a:lnTo>
                      <a:pt x="1802439" y="343289"/>
                    </a:lnTo>
                    <a:lnTo>
                      <a:pt x="1804975" y="340122"/>
                    </a:lnTo>
                    <a:lnTo>
                      <a:pt x="1807828" y="336637"/>
                    </a:lnTo>
                    <a:lnTo>
                      <a:pt x="1811632" y="332520"/>
                    </a:lnTo>
                    <a:lnTo>
                      <a:pt x="2006902" y="137087"/>
                    </a:lnTo>
                    <a:lnTo>
                      <a:pt x="2011023" y="133603"/>
                    </a:lnTo>
                    <a:lnTo>
                      <a:pt x="2014827" y="130119"/>
                    </a:lnTo>
                    <a:lnTo>
                      <a:pt x="2019265" y="126634"/>
                    </a:lnTo>
                    <a:lnTo>
                      <a:pt x="2023703" y="123784"/>
                    </a:lnTo>
                    <a:lnTo>
                      <a:pt x="2028141" y="120933"/>
                    </a:lnTo>
                    <a:lnTo>
                      <a:pt x="2032896" y="118399"/>
                    </a:lnTo>
                    <a:lnTo>
                      <a:pt x="2037017" y="116182"/>
                    </a:lnTo>
                    <a:lnTo>
                      <a:pt x="2041772" y="113965"/>
                    </a:lnTo>
                    <a:lnTo>
                      <a:pt x="2046843" y="112064"/>
                    </a:lnTo>
                    <a:lnTo>
                      <a:pt x="2051598" y="110797"/>
                    </a:lnTo>
                    <a:lnTo>
                      <a:pt x="2056670" y="109213"/>
                    </a:lnTo>
                    <a:lnTo>
                      <a:pt x="2061425" y="108263"/>
                    </a:lnTo>
                    <a:lnTo>
                      <a:pt x="2066497" y="107313"/>
                    </a:lnTo>
                    <a:lnTo>
                      <a:pt x="2071569" y="106679"/>
                    </a:lnTo>
                    <a:lnTo>
                      <a:pt x="2076641" y="106363"/>
                    </a:lnTo>
                    <a:close/>
                    <a:moveTo>
                      <a:pt x="2213628" y="19050"/>
                    </a:moveTo>
                    <a:lnTo>
                      <a:pt x="2219371" y="19369"/>
                    </a:lnTo>
                    <a:lnTo>
                      <a:pt x="2225751" y="20007"/>
                    </a:lnTo>
                    <a:lnTo>
                      <a:pt x="2231493" y="21602"/>
                    </a:lnTo>
                    <a:lnTo>
                      <a:pt x="2237236" y="23516"/>
                    </a:lnTo>
                    <a:lnTo>
                      <a:pt x="2242978" y="26387"/>
                    </a:lnTo>
                    <a:lnTo>
                      <a:pt x="2248401" y="29258"/>
                    </a:lnTo>
                    <a:lnTo>
                      <a:pt x="2253506" y="33087"/>
                    </a:lnTo>
                    <a:lnTo>
                      <a:pt x="2258291" y="37234"/>
                    </a:lnTo>
                    <a:lnTo>
                      <a:pt x="2262757" y="42019"/>
                    </a:lnTo>
                    <a:lnTo>
                      <a:pt x="2266266" y="47123"/>
                    </a:lnTo>
                    <a:lnTo>
                      <a:pt x="2269457" y="52547"/>
                    </a:lnTo>
                    <a:lnTo>
                      <a:pt x="2272009" y="58608"/>
                    </a:lnTo>
                    <a:lnTo>
                      <a:pt x="2273923" y="64350"/>
                    </a:lnTo>
                    <a:lnTo>
                      <a:pt x="2275518" y="70412"/>
                    </a:lnTo>
                    <a:lnTo>
                      <a:pt x="2276475" y="76154"/>
                    </a:lnTo>
                    <a:lnTo>
                      <a:pt x="2276475" y="82216"/>
                    </a:lnTo>
                    <a:lnTo>
                      <a:pt x="2276475" y="88277"/>
                    </a:lnTo>
                    <a:lnTo>
                      <a:pt x="2275518" y="94338"/>
                    </a:lnTo>
                    <a:lnTo>
                      <a:pt x="2273923" y="100400"/>
                    </a:lnTo>
                    <a:lnTo>
                      <a:pt x="2272009" y="106142"/>
                    </a:lnTo>
                    <a:lnTo>
                      <a:pt x="2269457" y="111565"/>
                    </a:lnTo>
                    <a:lnTo>
                      <a:pt x="2266266" y="117308"/>
                    </a:lnTo>
                    <a:lnTo>
                      <a:pt x="2262757" y="122412"/>
                    </a:lnTo>
                    <a:lnTo>
                      <a:pt x="2258291" y="126878"/>
                    </a:lnTo>
                    <a:lnTo>
                      <a:pt x="2241064" y="144105"/>
                    </a:lnTo>
                    <a:lnTo>
                      <a:pt x="2236598" y="148253"/>
                    </a:lnTo>
                    <a:lnTo>
                      <a:pt x="2232769" y="150805"/>
                    </a:lnTo>
                    <a:lnTo>
                      <a:pt x="2230855" y="151443"/>
                    </a:lnTo>
                    <a:lnTo>
                      <a:pt x="2228941" y="152400"/>
                    </a:lnTo>
                    <a:lnTo>
                      <a:pt x="2227346" y="152400"/>
                    </a:lnTo>
                    <a:lnTo>
                      <a:pt x="2225751" y="152400"/>
                    </a:lnTo>
                    <a:lnTo>
                      <a:pt x="2224156" y="152081"/>
                    </a:lnTo>
                    <a:lnTo>
                      <a:pt x="2222880" y="151443"/>
                    </a:lnTo>
                    <a:lnTo>
                      <a:pt x="2220009" y="149848"/>
                    </a:lnTo>
                    <a:lnTo>
                      <a:pt x="2217456" y="147295"/>
                    </a:lnTo>
                    <a:lnTo>
                      <a:pt x="2214904" y="143786"/>
                    </a:lnTo>
                    <a:lnTo>
                      <a:pt x="2212352" y="140277"/>
                    </a:lnTo>
                    <a:lnTo>
                      <a:pt x="2209800" y="135811"/>
                    </a:lnTo>
                    <a:lnTo>
                      <a:pt x="2204058" y="126240"/>
                    </a:lnTo>
                    <a:lnTo>
                      <a:pt x="2201186" y="121455"/>
                    </a:lnTo>
                    <a:lnTo>
                      <a:pt x="2197358" y="116351"/>
                    </a:lnTo>
                    <a:lnTo>
                      <a:pt x="2193530" y="111246"/>
                    </a:lnTo>
                    <a:lnTo>
                      <a:pt x="2189064" y="106461"/>
                    </a:lnTo>
                    <a:lnTo>
                      <a:pt x="2184278" y="101995"/>
                    </a:lnTo>
                    <a:lnTo>
                      <a:pt x="2179493" y="98167"/>
                    </a:lnTo>
                    <a:lnTo>
                      <a:pt x="2174389" y="94657"/>
                    </a:lnTo>
                    <a:lnTo>
                      <a:pt x="2169285" y="91467"/>
                    </a:lnTo>
                    <a:lnTo>
                      <a:pt x="2159714" y="85725"/>
                    </a:lnTo>
                    <a:lnTo>
                      <a:pt x="2155248" y="83173"/>
                    </a:lnTo>
                    <a:lnTo>
                      <a:pt x="2151739" y="80620"/>
                    </a:lnTo>
                    <a:lnTo>
                      <a:pt x="2148229" y="78068"/>
                    </a:lnTo>
                    <a:lnTo>
                      <a:pt x="2145677" y="75516"/>
                    </a:lnTo>
                    <a:lnTo>
                      <a:pt x="2144082" y="72964"/>
                    </a:lnTo>
                    <a:lnTo>
                      <a:pt x="2143763" y="71369"/>
                    </a:lnTo>
                    <a:lnTo>
                      <a:pt x="2143125" y="69774"/>
                    </a:lnTo>
                    <a:lnTo>
                      <a:pt x="2143125" y="68179"/>
                    </a:lnTo>
                    <a:lnTo>
                      <a:pt x="2143763" y="66584"/>
                    </a:lnTo>
                    <a:lnTo>
                      <a:pt x="2144082" y="64669"/>
                    </a:lnTo>
                    <a:lnTo>
                      <a:pt x="2144720" y="63074"/>
                    </a:lnTo>
                    <a:lnTo>
                      <a:pt x="2147591" y="59246"/>
                    </a:lnTo>
                    <a:lnTo>
                      <a:pt x="2151419" y="54780"/>
                    </a:lnTo>
                    <a:lnTo>
                      <a:pt x="2168647" y="37234"/>
                    </a:lnTo>
                    <a:lnTo>
                      <a:pt x="2173751" y="33087"/>
                    </a:lnTo>
                    <a:lnTo>
                      <a:pt x="2178855" y="29258"/>
                    </a:lnTo>
                    <a:lnTo>
                      <a:pt x="2183959" y="26387"/>
                    </a:lnTo>
                    <a:lnTo>
                      <a:pt x="2189702" y="23516"/>
                    </a:lnTo>
                    <a:lnTo>
                      <a:pt x="2195125" y="21602"/>
                    </a:lnTo>
                    <a:lnTo>
                      <a:pt x="2201506" y="20007"/>
                    </a:lnTo>
                    <a:lnTo>
                      <a:pt x="2207248" y="19369"/>
                    </a:lnTo>
                    <a:lnTo>
                      <a:pt x="2213628" y="19050"/>
                    </a:lnTo>
                    <a:close/>
                    <a:moveTo>
                      <a:pt x="1985550" y="0"/>
                    </a:moveTo>
                    <a:lnTo>
                      <a:pt x="1989686" y="0"/>
                    </a:lnTo>
                    <a:lnTo>
                      <a:pt x="1993822" y="0"/>
                    </a:lnTo>
                    <a:lnTo>
                      <a:pt x="1997640" y="634"/>
                    </a:lnTo>
                    <a:lnTo>
                      <a:pt x="2001776" y="1903"/>
                    </a:lnTo>
                    <a:lnTo>
                      <a:pt x="2005594" y="2855"/>
                    </a:lnTo>
                    <a:lnTo>
                      <a:pt x="2009411" y="4759"/>
                    </a:lnTo>
                    <a:lnTo>
                      <a:pt x="2012911" y="6980"/>
                    </a:lnTo>
                    <a:lnTo>
                      <a:pt x="2016411" y="9518"/>
                    </a:lnTo>
                    <a:lnTo>
                      <a:pt x="2019592" y="12374"/>
                    </a:lnTo>
                    <a:lnTo>
                      <a:pt x="2022456" y="15229"/>
                    </a:lnTo>
                    <a:lnTo>
                      <a:pt x="2025001" y="19037"/>
                    </a:lnTo>
                    <a:lnTo>
                      <a:pt x="2026910" y="22210"/>
                    </a:lnTo>
                    <a:lnTo>
                      <a:pt x="2028819" y="26334"/>
                    </a:lnTo>
                    <a:lnTo>
                      <a:pt x="2030091" y="29824"/>
                    </a:lnTo>
                    <a:lnTo>
                      <a:pt x="2031364" y="33949"/>
                    </a:lnTo>
                    <a:lnTo>
                      <a:pt x="2031682" y="37757"/>
                    </a:lnTo>
                    <a:lnTo>
                      <a:pt x="2032000" y="41881"/>
                    </a:lnTo>
                    <a:lnTo>
                      <a:pt x="2031682" y="46006"/>
                    </a:lnTo>
                    <a:lnTo>
                      <a:pt x="2031046" y="49813"/>
                    </a:lnTo>
                    <a:lnTo>
                      <a:pt x="2030091" y="53938"/>
                    </a:lnTo>
                    <a:lnTo>
                      <a:pt x="2028819" y="57745"/>
                    </a:lnTo>
                    <a:lnTo>
                      <a:pt x="2026910" y="61553"/>
                    </a:lnTo>
                    <a:lnTo>
                      <a:pt x="2025001" y="65043"/>
                    </a:lnTo>
                    <a:lnTo>
                      <a:pt x="2022456" y="68533"/>
                    </a:lnTo>
                    <a:lnTo>
                      <a:pt x="2019592" y="71706"/>
                    </a:lnTo>
                    <a:lnTo>
                      <a:pt x="1637177" y="453081"/>
                    </a:lnTo>
                    <a:lnTo>
                      <a:pt x="1633995" y="455937"/>
                    </a:lnTo>
                    <a:lnTo>
                      <a:pt x="1630814" y="458158"/>
                    </a:lnTo>
                    <a:lnTo>
                      <a:pt x="1626996" y="460379"/>
                    </a:lnTo>
                    <a:lnTo>
                      <a:pt x="1623496" y="462283"/>
                    </a:lnTo>
                    <a:lnTo>
                      <a:pt x="1619360" y="463552"/>
                    </a:lnTo>
                    <a:lnTo>
                      <a:pt x="1615224" y="464186"/>
                    </a:lnTo>
                    <a:lnTo>
                      <a:pt x="1611407" y="465138"/>
                    </a:lnTo>
                    <a:lnTo>
                      <a:pt x="1607271" y="465138"/>
                    </a:lnTo>
                    <a:lnTo>
                      <a:pt x="1603135" y="465138"/>
                    </a:lnTo>
                    <a:lnTo>
                      <a:pt x="1599317" y="464186"/>
                    </a:lnTo>
                    <a:lnTo>
                      <a:pt x="1595181" y="463552"/>
                    </a:lnTo>
                    <a:lnTo>
                      <a:pt x="1591681" y="462283"/>
                    </a:lnTo>
                    <a:lnTo>
                      <a:pt x="1587864" y="460379"/>
                    </a:lnTo>
                    <a:lnTo>
                      <a:pt x="1584364" y="458158"/>
                    </a:lnTo>
                    <a:lnTo>
                      <a:pt x="1580864" y="455937"/>
                    </a:lnTo>
                    <a:lnTo>
                      <a:pt x="1577683" y="453081"/>
                    </a:lnTo>
                    <a:lnTo>
                      <a:pt x="1574819" y="449591"/>
                    </a:lnTo>
                    <a:lnTo>
                      <a:pt x="1572274" y="446418"/>
                    </a:lnTo>
                    <a:lnTo>
                      <a:pt x="1570047" y="442928"/>
                    </a:lnTo>
                    <a:lnTo>
                      <a:pt x="1568138" y="439121"/>
                    </a:lnTo>
                    <a:lnTo>
                      <a:pt x="1567184" y="435314"/>
                    </a:lnTo>
                    <a:lnTo>
                      <a:pt x="1565911" y="431189"/>
                    </a:lnTo>
                    <a:lnTo>
                      <a:pt x="1565275" y="427381"/>
                    </a:lnTo>
                    <a:lnTo>
                      <a:pt x="1565275" y="423257"/>
                    </a:lnTo>
                    <a:lnTo>
                      <a:pt x="1565275" y="419132"/>
                    </a:lnTo>
                    <a:lnTo>
                      <a:pt x="1565911" y="415007"/>
                    </a:lnTo>
                    <a:lnTo>
                      <a:pt x="1567184" y="411517"/>
                    </a:lnTo>
                    <a:lnTo>
                      <a:pt x="1568138" y="407393"/>
                    </a:lnTo>
                    <a:lnTo>
                      <a:pt x="1570047" y="403902"/>
                    </a:lnTo>
                    <a:lnTo>
                      <a:pt x="1572274" y="400095"/>
                    </a:lnTo>
                    <a:lnTo>
                      <a:pt x="1574819" y="396922"/>
                    </a:lnTo>
                    <a:lnTo>
                      <a:pt x="1577683" y="393749"/>
                    </a:lnTo>
                    <a:lnTo>
                      <a:pt x="1960098" y="12374"/>
                    </a:lnTo>
                    <a:lnTo>
                      <a:pt x="1962962" y="9518"/>
                    </a:lnTo>
                    <a:lnTo>
                      <a:pt x="1966779" y="6980"/>
                    </a:lnTo>
                    <a:lnTo>
                      <a:pt x="1970279" y="4759"/>
                    </a:lnTo>
                    <a:lnTo>
                      <a:pt x="1974097" y="2855"/>
                    </a:lnTo>
                    <a:lnTo>
                      <a:pt x="1977596" y="1903"/>
                    </a:lnTo>
                    <a:lnTo>
                      <a:pt x="1981732" y="634"/>
                    </a:lnTo>
                    <a:lnTo>
                      <a:pt x="198555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80">
              <a:extLst>
                <a:ext uri="{FF2B5EF4-FFF2-40B4-BE49-F238E27FC236}">
                  <a16:creationId xmlns:a16="http://schemas.microsoft.com/office/drawing/2014/main" id="{B697DE75-4CAC-D7C9-931D-967B30CDD121}"/>
                </a:ext>
              </a:extLst>
            </p:cNvPr>
            <p:cNvGrpSpPr/>
            <p:nvPr/>
          </p:nvGrpSpPr>
          <p:grpSpPr>
            <a:xfrm>
              <a:off x="1913573" y="2305772"/>
              <a:ext cx="343701" cy="309997"/>
              <a:chOff x="6623914" y="2138335"/>
              <a:chExt cx="428348" cy="386204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DAF8B58B-8D0B-758F-1DCF-D2E5C433D9D0}"/>
                  </a:ext>
                </a:extLst>
              </p:cNvPr>
              <p:cNvSpPr/>
              <p:nvPr/>
            </p:nvSpPr>
            <p:spPr bwMode="auto">
              <a:xfrm>
                <a:off x="6623914" y="2138335"/>
                <a:ext cx="428348" cy="38620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 lim="800000"/>
              </a:ln>
            </p:spPr>
            <p:txBody>
              <a:bodyPr vert="horz" wrap="square" lIns="68564" tIns="34282" rIns="68564" bIns="34282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KSO_Shape">
                <a:extLst>
                  <a:ext uri="{FF2B5EF4-FFF2-40B4-BE49-F238E27FC236}">
                    <a16:creationId xmlns:a16="http://schemas.microsoft.com/office/drawing/2014/main" id="{FC9F769A-6806-44A3-7B4A-852A03938658}"/>
                  </a:ext>
                </a:extLst>
              </p:cNvPr>
              <p:cNvSpPr/>
              <p:nvPr/>
            </p:nvSpPr>
            <p:spPr bwMode="auto">
              <a:xfrm>
                <a:off x="6715817" y="2193847"/>
                <a:ext cx="230254" cy="221044"/>
              </a:xfrm>
              <a:custGeom>
                <a:avLst/>
                <a:gdLst>
                  <a:gd name="T0" fmla="*/ 1618108 w 3816350"/>
                  <a:gd name="T1" fmla="*/ 3491708 h 3665538"/>
                  <a:gd name="T2" fmla="*/ 3711914 w 3816350"/>
                  <a:gd name="T3" fmla="*/ 3515947 h 3665538"/>
                  <a:gd name="T4" fmla="*/ 1938033 w 3816350"/>
                  <a:gd name="T5" fmla="*/ 3320852 h 3665538"/>
                  <a:gd name="T6" fmla="*/ 2466975 w 3816350"/>
                  <a:gd name="T7" fmla="*/ 3464378 h 3665538"/>
                  <a:gd name="T8" fmla="*/ 1420823 w 3816350"/>
                  <a:gd name="T9" fmla="*/ 3514907 h 3665538"/>
                  <a:gd name="T10" fmla="*/ 1072366 w 3816350"/>
                  <a:gd name="T11" fmla="*/ 3448171 h 3665538"/>
                  <a:gd name="T12" fmla="*/ 350995 w 3816350"/>
                  <a:gd name="T13" fmla="*/ 3613421 h 3665538"/>
                  <a:gd name="T14" fmla="*/ 2826009 w 3816350"/>
                  <a:gd name="T15" fmla="*/ 3416327 h 3665538"/>
                  <a:gd name="T16" fmla="*/ 3710327 w 3816350"/>
                  <a:gd name="T17" fmla="*/ 3553504 h 3665538"/>
                  <a:gd name="T18" fmla="*/ 1625482 w 3816350"/>
                  <a:gd name="T19" fmla="*/ 3379536 h 3665538"/>
                  <a:gd name="T20" fmla="*/ 2426374 w 3816350"/>
                  <a:gd name="T21" fmla="*/ 3213000 h 3665538"/>
                  <a:gd name="T22" fmla="*/ 771525 w 3816350"/>
                  <a:gd name="T23" fmla="*/ 3205163 h 3665538"/>
                  <a:gd name="T24" fmla="*/ 1067953 w 3816350"/>
                  <a:gd name="T25" fmla="*/ 3277053 h 3665538"/>
                  <a:gd name="T26" fmla="*/ 784892 w 3816350"/>
                  <a:gd name="T27" fmla="*/ 3451540 h 3665538"/>
                  <a:gd name="T28" fmla="*/ 2490788 w 3816350"/>
                  <a:gd name="T29" fmla="*/ 3116568 h 3665538"/>
                  <a:gd name="T30" fmla="*/ 1449375 w 3816350"/>
                  <a:gd name="T31" fmla="*/ 3307847 h 3665538"/>
                  <a:gd name="T32" fmla="*/ 2434307 w 3816350"/>
                  <a:gd name="T33" fmla="*/ 3163198 h 3665538"/>
                  <a:gd name="T34" fmla="*/ 3783974 w 3816350"/>
                  <a:gd name="T35" fmla="*/ 3278823 h 3665538"/>
                  <a:gd name="T36" fmla="*/ 2635250 w 3816350"/>
                  <a:gd name="T37" fmla="*/ 3206432 h 3665538"/>
                  <a:gd name="T38" fmla="*/ 3815080 w 3816350"/>
                  <a:gd name="T39" fmla="*/ 3040062 h 3665538"/>
                  <a:gd name="T40" fmla="*/ 2866956 w 3816350"/>
                  <a:gd name="T41" fmla="*/ 3006725 h 3665538"/>
                  <a:gd name="T42" fmla="*/ 657993 w 3816350"/>
                  <a:gd name="T43" fmla="*/ 3196983 h 3665538"/>
                  <a:gd name="T44" fmla="*/ 872062 w 3816350"/>
                  <a:gd name="T45" fmla="*/ 3214746 h 3665538"/>
                  <a:gd name="T46" fmla="*/ 825374 w 3816350"/>
                  <a:gd name="T47" fmla="*/ 2994614 h 3665538"/>
                  <a:gd name="T48" fmla="*/ 1190307 w 3816350"/>
                  <a:gd name="T49" fmla="*/ 3120223 h 3665538"/>
                  <a:gd name="T50" fmla="*/ 273368 w 3816350"/>
                  <a:gd name="T51" fmla="*/ 3120223 h 3665538"/>
                  <a:gd name="T52" fmla="*/ 1472924 w 3816350"/>
                  <a:gd name="T53" fmla="*/ 2958852 h 3665538"/>
                  <a:gd name="T54" fmla="*/ 2445690 w 3816350"/>
                  <a:gd name="T55" fmla="*/ 3096148 h 3665538"/>
                  <a:gd name="T56" fmla="*/ 1403350 w 3816350"/>
                  <a:gd name="T57" fmla="*/ 2909186 h 3665538"/>
                  <a:gd name="T58" fmla="*/ 3767144 w 3816350"/>
                  <a:gd name="T59" fmla="*/ 2880042 h 3665538"/>
                  <a:gd name="T60" fmla="*/ 2660954 w 3816350"/>
                  <a:gd name="T61" fmla="*/ 3062923 h 3665538"/>
                  <a:gd name="T62" fmla="*/ 2077078 w 3816350"/>
                  <a:gd name="T63" fmla="*/ 2755988 h 3665538"/>
                  <a:gd name="T64" fmla="*/ 2064323 w 3816350"/>
                  <a:gd name="T65" fmla="*/ 3023556 h 3665538"/>
                  <a:gd name="T66" fmla="*/ 1553136 w 3816350"/>
                  <a:gd name="T67" fmla="*/ 2926811 h 3665538"/>
                  <a:gd name="T68" fmla="*/ 2489519 w 3816350"/>
                  <a:gd name="T69" fmla="*/ 2707310 h 3665538"/>
                  <a:gd name="T70" fmla="*/ 1846579 w 3816350"/>
                  <a:gd name="T71" fmla="*/ 2621224 h 3665538"/>
                  <a:gd name="T72" fmla="*/ 3411957 w 3816350"/>
                  <a:gd name="T73" fmla="*/ 2738921 h 3665538"/>
                  <a:gd name="T74" fmla="*/ 3080259 w 3816350"/>
                  <a:gd name="T75" fmla="*/ 2936880 h 3665538"/>
                  <a:gd name="T76" fmla="*/ 1829436 w 3816350"/>
                  <a:gd name="T77" fmla="*/ 2582778 h 3665538"/>
                  <a:gd name="T78" fmla="*/ 1856740 w 3816350"/>
                  <a:gd name="T79" fmla="*/ 2801747 h 3665538"/>
                  <a:gd name="T80" fmla="*/ 2088516 w 3816350"/>
                  <a:gd name="T81" fmla="*/ 2619751 h 3665538"/>
                  <a:gd name="T82" fmla="*/ 2403793 w 3816350"/>
                  <a:gd name="T83" fmla="*/ 2645568 h 3665538"/>
                  <a:gd name="T84" fmla="*/ 1545273 w 3816350"/>
                  <a:gd name="T85" fmla="*/ 2758080 h 3665538"/>
                  <a:gd name="T86" fmla="*/ 2737140 w 3816350"/>
                  <a:gd name="T87" fmla="*/ 2576196 h 3665538"/>
                  <a:gd name="T88" fmla="*/ 3655103 w 3816350"/>
                  <a:gd name="T89" fmla="*/ 2636838 h 3665538"/>
                  <a:gd name="T90" fmla="*/ 2771738 w 3816350"/>
                  <a:gd name="T91" fmla="*/ 2448243 h 3665538"/>
                  <a:gd name="T92" fmla="*/ 2989478 w 3816350"/>
                  <a:gd name="T93" fmla="*/ 2307907 h 3665538"/>
                  <a:gd name="T94" fmla="*/ 2867591 w 3816350"/>
                  <a:gd name="T95" fmla="*/ 2234247 h 3665538"/>
                  <a:gd name="T96" fmla="*/ 3696043 w 3816350"/>
                  <a:gd name="T97" fmla="*/ 2367598 h 3665538"/>
                  <a:gd name="T98" fmla="*/ 3314856 w 3816350"/>
                  <a:gd name="T99" fmla="*/ 1892183 h 3665538"/>
                  <a:gd name="T100" fmla="*/ 2974884 w 3816350"/>
                  <a:gd name="T101" fmla="*/ 2068371 h 3665538"/>
                  <a:gd name="T102" fmla="*/ 3799844 w 3816350"/>
                  <a:gd name="T103" fmla="*/ 2062969 h 3665538"/>
                  <a:gd name="T104" fmla="*/ 2637789 w 3816350"/>
                  <a:gd name="T105" fmla="*/ 2027696 h 3665538"/>
                  <a:gd name="T106" fmla="*/ 3189458 w 3816350"/>
                  <a:gd name="T107" fmla="*/ 1697313 h 3665538"/>
                  <a:gd name="T108" fmla="*/ 3015840 w 3816350"/>
                  <a:gd name="T109" fmla="*/ 1948969 h 3665538"/>
                  <a:gd name="T110" fmla="*/ 3354189 w 3816350"/>
                  <a:gd name="T111" fmla="*/ 1860541 h 3665538"/>
                  <a:gd name="T112" fmla="*/ 3468771 w 3816350"/>
                  <a:gd name="T113" fmla="*/ 1695411 h 3665538"/>
                  <a:gd name="T114" fmla="*/ 3173905 w 3816350"/>
                  <a:gd name="T115" fmla="*/ 2035495 h 3665538"/>
                  <a:gd name="T116" fmla="*/ 3074241 w 3816350"/>
                  <a:gd name="T117" fmla="*/ 1681466 h 3665538"/>
                  <a:gd name="T118" fmla="*/ 3386120 w 3816350"/>
                  <a:gd name="T119" fmla="*/ 1131189 h 3665538"/>
                  <a:gd name="T120" fmla="*/ 254975 w 3816350"/>
                  <a:gd name="T121" fmla="*/ 2785759 h 3665538"/>
                  <a:gd name="T122" fmla="*/ 1131353 w 3816350"/>
                  <a:gd name="T123" fmla="*/ 1377803 h 3665538"/>
                  <a:gd name="T124" fmla="*/ 2508155 w 3816350"/>
                  <a:gd name="T125" fmla="*/ 314537 h 3665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16350" h="3665538">
                    <a:moveTo>
                      <a:pt x="1892592" y="3532067"/>
                    </a:moveTo>
                    <a:lnTo>
                      <a:pt x="1892592" y="3635348"/>
                    </a:lnTo>
                    <a:lnTo>
                      <a:pt x="1913877" y="3636302"/>
                    </a:lnTo>
                    <a:lnTo>
                      <a:pt x="1935480" y="3636302"/>
                    </a:lnTo>
                    <a:lnTo>
                      <a:pt x="1965343" y="3635666"/>
                    </a:lnTo>
                    <a:lnTo>
                      <a:pt x="1965343" y="3532385"/>
                    </a:lnTo>
                    <a:lnTo>
                      <a:pt x="1935480" y="3532703"/>
                    </a:lnTo>
                    <a:lnTo>
                      <a:pt x="1913877" y="3532703"/>
                    </a:lnTo>
                    <a:lnTo>
                      <a:pt x="1892592" y="3532067"/>
                    </a:lnTo>
                    <a:close/>
                    <a:moveTo>
                      <a:pt x="665284" y="3532067"/>
                    </a:moveTo>
                    <a:lnTo>
                      <a:pt x="665284" y="3635348"/>
                    </a:lnTo>
                    <a:lnTo>
                      <a:pt x="686575" y="3636302"/>
                    </a:lnTo>
                    <a:lnTo>
                      <a:pt x="708185" y="3636302"/>
                    </a:lnTo>
                    <a:lnTo>
                      <a:pt x="738374" y="3635666"/>
                    </a:lnTo>
                    <a:lnTo>
                      <a:pt x="738374" y="3532385"/>
                    </a:lnTo>
                    <a:lnTo>
                      <a:pt x="708185" y="3532703"/>
                    </a:lnTo>
                    <a:lnTo>
                      <a:pt x="686575" y="3532703"/>
                    </a:lnTo>
                    <a:lnTo>
                      <a:pt x="665284" y="3532067"/>
                    </a:lnTo>
                    <a:close/>
                    <a:moveTo>
                      <a:pt x="1746773" y="3519356"/>
                    </a:moveTo>
                    <a:lnTo>
                      <a:pt x="1746773" y="3623272"/>
                    </a:lnTo>
                    <a:lnTo>
                      <a:pt x="1764563" y="3625497"/>
                    </a:lnTo>
                    <a:lnTo>
                      <a:pt x="1782671" y="3628039"/>
                    </a:lnTo>
                    <a:lnTo>
                      <a:pt x="1800780" y="3629628"/>
                    </a:lnTo>
                    <a:lnTo>
                      <a:pt x="1819841" y="3631535"/>
                    </a:lnTo>
                    <a:lnTo>
                      <a:pt x="1819841" y="3527618"/>
                    </a:lnTo>
                    <a:lnTo>
                      <a:pt x="1800780" y="3526029"/>
                    </a:lnTo>
                    <a:lnTo>
                      <a:pt x="1782671" y="3524123"/>
                    </a:lnTo>
                    <a:lnTo>
                      <a:pt x="1764563" y="3521580"/>
                    </a:lnTo>
                    <a:lnTo>
                      <a:pt x="1746773" y="3519356"/>
                    </a:lnTo>
                    <a:close/>
                    <a:moveTo>
                      <a:pt x="519421" y="3519356"/>
                    </a:moveTo>
                    <a:lnTo>
                      <a:pt x="519421" y="3623272"/>
                    </a:lnTo>
                    <a:lnTo>
                      <a:pt x="537217" y="3625497"/>
                    </a:lnTo>
                    <a:lnTo>
                      <a:pt x="555330" y="3628039"/>
                    </a:lnTo>
                    <a:lnTo>
                      <a:pt x="573762" y="3629946"/>
                    </a:lnTo>
                    <a:lnTo>
                      <a:pt x="592511" y="3631535"/>
                    </a:lnTo>
                    <a:lnTo>
                      <a:pt x="592511" y="3527618"/>
                    </a:lnTo>
                    <a:lnTo>
                      <a:pt x="573762" y="3526029"/>
                    </a:lnTo>
                    <a:lnTo>
                      <a:pt x="555330" y="3524123"/>
                    </a:lnTo>
                    <a:lnTo>
                      <a:pt x="537217" y="3521580"/>
                    </a:lnTo>
                    <a:lnTo>
                      <a:pt x="519421" y="3519356"/>
                    </a:lnTo>
                    <a:close/>
                    <a:moveTo>
                      <a:pt x="3151360" y="3517220"/>
                    </a:moveTo>
                    <a:lnTo>
                      <a:pt x="3151360" y="3632118"/>
                    </a:lnTo>
                    <a:lnTo>
                      <a:pt x="3174848" y="3632755"/>
                    </a:lnTo>
                    <a:lnTo>
                      <a:pt x="3198972" y="3633073"/>
                    </a:lnTo>
                    <a:lnTo>
                      <a:pt x="3231983" y="3632755"/>
                    </a:lnTo>
                    <a:lnTo>
                      <a:pt x="3231983" y="3517539"/>
                    </a:lnTo>
                    <a:lnTo>
                      <a:pt x="3198972" y="3517857"/>
                    </a:lnTo>
                    <a:lnTo>
                      <a:pt x="3174848" y="3517539"/>
                    </a:lnTo>
                    <a:lnTo>
                      <a:pt x="3151360" y="3517220"/>
                    </a:lnTo>
                    <a:close/>
                    <a:moveTo>
                      <a:pt x="2989478" y="3502580"/>
                    </a:moveTo>
                    <a:lnTo>
                      <a:pt x="2989478" y="3618432"/>
                    </a:lnTo>
                    <a:lnTo>
                      <a:pt x="3009158" y="3620979"/>
                    </a:lnTo>
                    <a:lnTo>
                      <a:pt x="3029472" y="3623525"/>
                    </a:lnTo>
                    <a:lnTo>
                      <a:pt x="3049469" y="3625753"/>
                    </a:lnTo>
                    <a:lnTo>
                      <a:pt x="3070419" y="3627344"/>
                    </a:lnTo>
                    <a:lnTo>
                      <a:pt x="3070419" y="3512446"/>
                    </a:lnTo>
                    <a:lnTo>
                      <a:pt x="3049469" y="3510537"/>
                    </a:lnTo>
                    <a:lnTo>
                      <a:pt x="3029472" y="3507990"/>
                    </a:lnTo>
                    <a:lnTo>
                      <a:pt x="3009158" y="3505763"/>
                    </a:lnTo>
                    <a:lnTo>
                      <a:pt x="2989478" y="3502580"/>
                    </a:lnTo>
                    <a:close/>
                    <a:moveTo>
                      <a:pt x="1600953" y="3486306"/>
                    </a:moveTo>
                    <a:lnTo>
                      <a:pt x="1600953" y="3591494"/>
                    </a:lnTo>
                    <a:lnTo>
                      <a:pt x="1618744" y="3596578"/>
                    </a:lnTo>
                    <a:lnTo>
                      <a:pt x="1636217" y="3601345"/>
                    </a:lnTo>
                    <a:lnTo>
                      <a:pt x="1654960" y="3606112"/>
                    </a:lnTo>
                    <a:lnTo>
                      <a:pt x="1673704" y="3610243"/>
                    </a:lnTo>
                    <a:lnTo>
                      <a:pt x="1673704" y="3506009"/>
                    </a:lnTo>
                    <a:lnTo>
                      <a:pt x="1654960" y="3501242"/>
                    </a:lnTo>
                    <a:lnTo>
                      <a:pt x="1636217" y="3496475"/>
                    </a:lnTo>
                    <a:lnTo>
                      <a:pt x="1618108" y="3491708"/>
                    </a:lnTo>
                    <a:lnTo>
                      <a:pt x="1600953" y="3486306"/>
                    </a:lnTo>
                    <a:close/>
                    <a:moveTo>
                      <a:pt x="373875" y="3486306"/>
                    </a:moveTo>
                    <a:lnTo>
                      <a:pt x="373875" y="3591494"/>
                    </a:lnTo>
                    <a:lnTo>
                      <a:pt x="391353" y="3596578"/>
                    </a:lnTo>
                    <a:lnTo>
                      <a:pt x="409149" y="3601345"/>
                    </a:lnTo>
                    <a:lnTo>
                      <a:pt x="427581" y="3606112"/>
                    </a:lnTo>
                    <a:lnTo>
                      <a:pt x="446648" y="3610243"/>
                    </a:lnTo>
                    <a:lnTo>
                      <a:pt x="446648" y="3506009"/>
                    </a:lnTo>
                    <a:lnTo>
                      <a:pt x="427581" y="3501242"/>
                    </a:lnTo>
                    <a:lnTo>
                      <a:pt x="409149" y="3496475"/>
                    </a:lnTo>
                    <a:lnTo>
                      <a:pt x="390718" y="3491708"/>
                    </a:lnTo>
                    <a:lnTo>
                      <a:pt x="373875" y="3486306"/>
                    </a:lnTo>
                    <a:close/>
                    <a:moveTo>
                      <a:pt x="2827597" y="3465978"/>
                    </a:moveTo>
                    <a:lnTo>
                      <a:pt x="2827597" y="3583104"/>
                    </a:lnTo>
                    <a:lnTo>
                      <a:pt x="2846959" y="3589151"/>
                    </a:lnTo>
                    <a:lnTo>
                      <a:pt x="2866956" y="3594243"/>
                    </a:lnTo>
                    <a:lnTo>
                      <a:pt x="2887588" y="3599336"/>
                    </a:lnTo>
                    <a:lnTo>
                      <a:pt x="2908220" y="3604110"/>
                    </a:lnTo>
                    <a:lnTo>
                      <a:pt x="2908220" y="3487939"/>
                    </a:lnTo>
                    <a:lnTo>
                      <a:pt x="2887588" y="3482847"/>
                    </a:lnTo>
                    <a:lnTo>
                      <a:pt x="2866956" y="3477436"/>
                    </a:lnTo>
                    <a:lnTo>
                      <a:pt x="2846959" y="3472025"/>
                    </a:lnTo>
                    <a:lnTo>
                      <a:pt x="2827597" y="3465978"/>
                    </a:lnTo>
                    <a:close/>
                    <a:moveTo>
                      <a:pt x="2402802" y="3447218"/>
                    </a:moveTo>
                    <a:lnTo>
                      <a:pt x="2397719" y="3450714"/>
                    </a:lnTo>
                    <a:lnTo>
                      <a:pt x="2391365" y="3453891"/>
                    </a:lnTo>
                    <a:lnTo>
                      <a:pt x="2383740" y="3457387"/>
                    </a:lnTo>
                    <a:lnTo>
                      <a:pt x="2376433" y="3460565"/>
                    </a:lnTo>
                    <a:lnTo>
                      <a:pt x="2347841" y="3472005"/>
                    </a:lnTo>
                    <a:lnTo>
                      <a:pt x="2347841" y="3562893"/>
                    </a:lnTo>
                    <a:lnTo>
                      <a:pt x="2355784" y="3558761"/>
                    </a:lnTo>
                    <a:lnTo>
                      <a:pt x="2363408" y="3554630"/>
                    </a:lnTo>
                    <a:lnTo>
                      <a:pt x="2371033" y="3550181"/>
                    </a:lnTo>
                    <a:lnTo>
                      <a:pt x="2378340" y="3545414"/>
                    </a:lnTo>
                    <a:lnTo>
                      <a:pt x="2385329" y="3540648"/>
                    </a:lnTo>
                    <a:lnTo>
                      <a:pt x="2391683" y="3535881"/>
                    </a:lnTo>
                    <a:lnTo>
                      <a:pt x="2397719" y="3531114"/>
                    </a:lnTo>
                    <a:lnTo>
                      <a:pt x="2402802" y="3526983"/>
                    </a:lnTo>
                    <a:lnTo>
                      <a:pt x="2402802" y="3447218"/>
                    </a:lnTo>
                    <a:close/>
                    <a:moveTo>
                      <a:pt x="1175646" y="3447218"/>
                    </a:moveTo>
                    <a:lnTo>
                      <a:pt x="1170561" y="3450714"/>
                    </a:lnTo>
                    <a:lnTo>
                      <a:pt x="1164205" y="3453891"/>
                    </a:lnTo>
                    <a:lnTo>
                      <a:pt x="1156578" y="3457387"/>
                    </a:lnTo>
                    <a:lnTo>
                      <a:pt x="1149269" y="3460565"/>
                    </a:lnTo>
                    <a:lnTo>
                      <a:pt x="1120669" y="3472005"/>
                    </a:lnTo>
                    <a:lnTo>
                      <a:pt x="1120669" y="3562893"/>
                    </a:lnTo>
                    <a:lnTo>
                      <a:pt x="1128613" y="3558761"/>
                    </a:lnTo>
                    <a:lnTo>
                      <a:pt x="1136240" y="3554630"/>
                    </a:lnTo>
                    <a:lnTo>
                      <a:pt x="1144185" y="3550181"/>
                    </a:lnTo>
                    <a:lnTo>
                      <a:pt x="1151176" y="3545414"/>
                    </a:lnTo>
                    <a:lnTo>
                      <a:pt x="1158167" y="3540648"/>
                    </a:lnTo>
                    <a:lnTo>
                      <a:pt x="1164523" y="3535881"/>
                    </a:lnTo>
                    <a:lnTo>
                      <a:pt x="1170561" y="3531114"/>
                    </a:lnTo>
                    <a:lnTo>
                      <a:pt x="1175646" y="3526347"/>
                    </a:lnTo>
                    <a:lnTo>
                      <a:pt x="1175646" y="3447218"/>
                    </a:lnTo>
                    <a:close/>
                    <a:moveTo>
                      <a:pt x="3717945" y="3422692"/>
                    </a:moveTo>
                    <a:lnTo>
                      <a:pt x="3711914" y="3426193"/>
                    </a:lnTo>
                    <a:lnTo>
                      <a:pt x="3704931" y="3430013"/>
                    </a:lnTo>
                    <a:lnTo>
                      <a:pt x="3696678" y="3433832"/>
                    </a:lnTo>
                    <a:lnTo>
                      <a:pt x="3688425" y="3437651"/>
                    </a:lnTo>
                    <a:lnTo>
                      <a:pt x="3671285" y="3444335"/>
                    </a:lnTo>
                    <a:lnTo>
                      <a:pt x="3656684" y="3450064"/>
                    </a:lnTo>
                    <a:lnTo>
                      <a:pt x="3656684" y="3551276"/>
                    </a:lnTo>
                    <a:lnTo>
                      <a:pt x="3665254" y="3546820"/>
                    </a:lnTo>
                    <a:lnTo>
                      <a:pt x="3674142" y="3542046"/>
                    </a:lnTo>
                    <a:lnTo>
                      <a:pt x="3682394" y="3537272"/>
                    </a:lnTo>
                    <a:lnTo>
                      <a:pt x="3690647" y="3532179"/>
                    </a:lnTo>
                    <a:lnTo>
                      <a:pt x="3698582" y="3526769"/>
                    </a:lnTo>
                    <a:lnTo>
                      <a:pt x="3705566" y="3521358"/>
                    </a:lnTo>
                    <a:lnTo>
                      <a:pt x="3711914" y="3515947"/>
                    </a:lnTo>
                    <a:lnTo>
                      <a:pt x="3717945" y="3510855"/>
                    </a:lnTo>
                    <a:lnTo>
                      <a:pt x="3717945" y="3422692"/>
                    </a:lnTo>
                    <a:close/>
                    <a:moveTo>
                      <a:pt x="1455133" y="3410672"/>
                    </a:moveTo>
                    <a:lnTo>
                      <a:pt x="1455133" y="3516813"/>
                    </a:lnTo>
                    <a:lnTo>
                      <a:pt x="1457675" y="3519674"/>
                    </a:lnTo>
                    <a:lnTo>
                      <a:pt x="1460216" y="3522534"/>
                    </a:lnTo>
                    <a:lnTo>
                      <a:pt x="1466888" y="3528572"/>
                    </a:lnTo>
                    <a:lnTo>
                      <a:pt x="1475466" y="3534610"/>
                    </a:lnTo>
                    <a:lnTo>
                      <a:pt x="1484679" y="3540965"/>
                    </a:lnTo>
                    <a:lnTo>
                      <a:pt x="1495162" y="3547639"/>
                    </a:lnTo>
                    <a:lnTo>
                      <a:pt x="1505964" y="3553677"/>
                    </a:lnTo>
                    <a:lnTo>
                      <a:pt x="1517083" y="3559715"/>
                    </a:lnTo>
                    <a:lnTo>
                      <a:pt x="1528202" y="3564799"/>
                    </a:lnTo>
                    <a:lnTo>
                      <a:pt x="1528202" y="3457387"/>
                    </a:lnTo>
                    <a:lnTo>
                      <a:pt x="1517083" y="3452302"/>
                    </a:lnTo>
                    <a:lnTo>
                      <a:pt x="1506917" y="3446582"/>
                    </a:lnTo>
                    <a:lnTo>
                      <a:pt x="1497068" y="3441180"/>
                    </a:lnTo>
                    <a:lnTo>
                      <a:pt x="1487538" y="3435142"/>
                    </a:lnTo>
                    <a:lnTo>
                      <a:pt x="1478960" y="3429422"/>
                    </a:lnTo>
                    <a:lnTo>
                      <a:pt x="1470700" y="3423384"/>
                    </a:lnTo>
                    <a:lnTo>
                      <a:pt x="1462758" y="3417028"/>
                    </a:lnTo>
                    <a:lnTo>
                      <a:pt x="1455133" y="3410672"/>
                    </a:lnTo>
                    <a:close/>
                    <a:moveTo>
                      <a:pt x="227694" y="3410672"/>
                    </a:moveTo>
                    <a:lnTo>
                      <a:pt x="227694" y="3516813"/>
                    </a:lnTo>
                    <a:lnTo>
                      <a:pt x="230237" y="3519674"/>
                    </a:lnTo>
                    <a:lnTo>
                      <a:pt x="233097" y="3522534"/>
                    </a:lnTo>
                    <a:lnTo>
                      <a:pt x="239770" y="3528572"/>
                    </a:lnTo>
                    <a:lnTo>
                      <a:pt x="248033" y="3534610"/>
                    </a:lnTo>
                    <a:lnTo>
                      <a:pt x="257566" y="3540965"/>
                    </a:lnTo>
                    <a:lnTo>
                      <a:pt x="267735" y="3547639"/>
                    </a:lnTo>
                    <a:lnTo>
                      <a:pt x="278858" y="3553677"/>
                    </a:lnTo>
                    <a:lnTo>
                      <a:pt x="289662" y="3559715"/>
                    </a:lnTo>
                    <a:lnTo>
                      <a:pt x="300785" y="3564799"/>
                    </a:lnTo>
                    <a:lnTo>
                      <a:pt x="300785" y="3457387"/>
                    </a:lnTo>
                    <a:lnTo>
                      <a:pt x="289662" y="3452302"/>
                    </a:lnTo>
                    <a:lnTo>
                      <a:pt x="279493" y="3446582"/>
                    </a:lnTo>
                    <a:lnTo>
                      <a:pt x="269642" y="3441180"/>
                    </a:lnTo>
                    <a:lnTo>
                      <a:pt x="260108" y="3435142"/>
                    </a:lnTo>
                    <a:lnTo>
                      <a:pt x="251528" y="3429422"/>
                    </a:lnTo>
                    <a:lnTo>
                      <a:pt x="243266" y="3423384"/>
                    </a:lnTo>
                    <a:lnTo>
                      <a:pt x="235321" y="3417028"/>
                    </a:lnTo>
                    <a:lnTo>
                      <a:pt x="227694" y="3410672"/>
                    </a:lnTo>
                    <a:close/>
                    <a:moveTo>
                      <a:pt x="2665715" y="3381953"/>
                    </a:moveTo>
                    <a:lnTo>
                      <a:pt x="2665715" y="3500670"/>
                    </a:lnTo>
                    <a:lnTo>
                      <a:pt x="2668254" y="3503216"/>
                    </a:lnTo>
                    <a:lnTo>
                      <a:pt x="2671429" y="3506399"/>
                    </a:lnTo>
                    <a:lnTo>
                      <a:pt x="2678729" y="3512765"/>
                    </a:lnTo>
                    <a:lnTo>
                      <a:pt x="2687934" y="3519767"/>
                    </a:lnTo>
                    <a:lnTo>
                      <a:pt x="2698726" y="3527087"/>
                    </a:lnTo>
                    <a:lnTo>
                      <a:pt x="2710153" y="3534089"/>
                    </a:lnTo>
                    <a:lnTo>
                      <a:pt x="2722215" y="3541409"/>
                    </a:lnTo>
                    <a:lnTo>
                      <a:pt x="2734594" y="3547457"/>
                    </a:lnTo>
                    <a:lnTo>
                      <a:pt x="2746656" y="3553504"/>
                    </a:lnTo>
                    <a:lnTo>
                      <a:pt x="2746656" y="3434150"/>
                    </a:lnTo>
                    <a:lnTo>
                      <a:pt x="2734594" y="3428103"/>
                    </a:lnTo>
                    <a:lnTo>
                      <a:pt x="2723167" y="3422374"/>
                    </a:lnTo>
                    <a:lnTo>
                      <a:pt x="2712058" y="3416009"/>
                    </a:lnTo>
                    <a:lnTo>
                      <a:pt x="2701583" y="3409325"/>
                    </a:lnTo>
                    <a:lnTo>
                      <a:pt x="2691743" y="3402959"/>
                    </a:lnTo>
                    <a:lnTo>
                      <a:pt x="2682538" y="3396276"/>
                    </a:lnTo>
                    <a:lnTo>
                      <a:pt x="2673650" y="3388955"/>
                    </a:lnTo>
                    <a:lnTo>
                      <a:pt x="2665715" y="3381953"/>
                    </a:lnTo>
                    <a:close/>
                    <a:moveTo>
                      <a:pt x="1916773" y="3320218"/>
                    </a:moveTo>
                    <a:lnTo>
                      <a:pt x="1916773" y="3423312"/>
                    </a:lnTo>
                    <a:lnTo>
                      <a:pt x="1938033" y="3423629"/>
                    </a:lnTo>
                    <a:lnTo>
                      <a:pt x="1959928" y="3424263"/>
                    </a:lnTo>
                    <a:lnTo>
                      <a:pt x="1989755" y="3423629"/>
                    </a:lnTo>
                    <a:lnTo>
                      <a:pt x="1989755" y="3320535"/>
                    </a:lnTo>
                    <a:lnTo>
                      <a:pt x="1959293" y="3320852"/>
                    </a:lnTo>
                    <a:lnTo>
                      <a:pt x="1938033" y="3320852"/>
                    </a:lnTo>
                    <a:lnTo>
                      <a:pt x="1916773" y="3320218"/>
                    </a:lnTo>
                    <a:close/>
                    <a:moveTo>
                      <a:pt x="1404938" y="3314700"/>
                    </a:moveTo>
                    <a:lnTo>
                      <a:pt x="1408115" y="3320420"/>
                    </a:lnTo>
                    <a:lnTo>
                      <a:pt x="1411928" y="3325505"/>
                    </a:lnTo>
                    <a:lnTo>
                      <a:pt x="1415740" y="3330590"/>
                    </a:lnTo>
                    <a:lnTo>
                      <a:pt x="1419552" y="3335992"/>
                    </a:lnTo>
                    <a:lnTo>
                      <a:pt x="1424000" y="3340759"/>
                    </a:lnTo>
                    <a:lnTo>
                      <a:pt x="1428447" y="3346161"/>
                    </a:lnTo>
                    <a:lnTo>
                      <a:pt x="1438296" y="3356013"/>
                    </a:lnTo>
                    <a:lnTo>
                      <a:pt x="1448780" y="3365229"/>
                    </a:lnTo>
                    <a:lnTo>
                      <a:pt x="1460852" y="3374444"/>
                    </a:lnTo>
                    <a:lnTo>
                      <a:pt x="1472924" y="3383025"/>
                    </a:lnTo>
                    <a:lnTo>
                      <a:pt x="1486267" y="3391287"/>
                    </a:lnTo>
                    <a:lnTo>
                      <a:pt x="1500563" y="3399550"/>
                    </a:lnTo>
                    <a:lnTo>
                      <a:pt x="1515494" y="3407494"/>
                    </a:lnTo>
                    <a:lnTo>
                      <a:pt x="1531061" y="3415121"/>
                    </a:lnTo>
                    <a:lnTo>
                      <a:pt x="1547263" y="3422113"/>
                    </a:lnTo>
                    <a:lnTo>
                      <a:pt x="1564101" y="3428786"/>
                    </a:lnTo>
                    <a:lnTo>
                      <a:pt x="1581574" y="3435142"/>
                    </a:lnTo>
                    <a:lnTo>
                      <a:pt x="1599682" y="3441498"/>
                    </a:lnTo>
                    <a:lnTo>
                      <a:pt x="1618108" y="3447218"/>
                    </a:lnTo>
                    <a:lnTo>
                      <a:pt x="1637170" y="3452620"/>
                    </a:lnTo>
                    <a:lnTo>
                      <a:pt x="1656866" y="3457705"/>
                    </a:lnTo>
                    <a:lnTo>
                      <a:pt x="1676881" y="3462472"/>
                    </a:lnTo>
                    <a:lnTo>
                      <a:pt x="1697213" y="3466921"/>
                    </a:lnTo>
                    <a:lnTo>
                      <a:pt x="1718180" y="3471052"/>
                    </a:lnTo>
                    <a:lnTo>
                      <a:pt x="1738830" y="3474865"/>
                    </a:lnTo>
                    <a:lnTo>
                      <a:pt x="1760116" y="3478361"/>
                    </a:lnTo>
                    <a:lnTo>
                      <a:pt x="1782036" y="3480903"/>
                    </a:lnTo>
                    <a:lnTo>
                      <a:pt x="1803639" y="3483763"/>
                    </a:lnTo>
                    <a:lnTo>
                      <a:pt x="1825877" y="3486306"/>
                    </a:lnTo>
                    <a:lnTo>
                      <a:pt x="1847798" y="3488213"/>
                    </a:lnTo>
                    <a:lnTo>
                      <a:pt x="1870036" y="3489801"/>
                    </a:lnTo>
                    <a:lnTo>
                      <a:pt x="1891957" y="3490755"/>
                    </a:lnTo>
                    <a:lnTo>
                      <a:pt x="1914513" y="3492026"/>
                    </a:lnTo>
                    <a:lnTo>
                      <a:pt x="1936751" y="3492344"/>
                    </a:lnTo>
                    <a:lnTo>
                      <a:pt x="1959307" y="3492979"/>
                    </a:lnTo>
                    <a:lnTo>
                      <a:pt x="1978051" y="3492344"/>
                    </a:lnTo>
                    <a:lnTo>
                      <a:pt x="1996794" y="3492026"/>
                    </a:lnTo>
                    <a:lnTo>
                      <a:pt x="2015538" y="3491708"/>
                    </a:lnTo>
                    <a:lnTo>
                      <a:pt x="2034599" y="3490437"/>
                    </a:lnTo>
                    <a:lnTo>
                      <a:pt x="2053025" y="3489801"/>
                    </a:lnTo>
                    <a:lnTo>
                      <a:pt x="2071769" y="3488213"/>
                    </a:lnTo>
                    <a:lnTo>
                      <a:pt x="2090513" y="3486624"/>
                    </a:lnTo>
                    <a:lnTo>
                      <a:pt x="2108621" y="3484717"/>
                    </a:lnTo>
                    <a:lnTo>
                      <a:pt x="2127365" y="3482492"/>
                    </a:lnTo>
                    <a:lnTo>
                      <a:pt x="2145473" y="3480268"/>
                    </a:lnTo>
                    <a:lnTo>
                      <a:pt x="2163581" y="3477408"/>
                    </a:lnTo>
                    <a:lnTo>
                      <a:pt x="2181372" y="3474865"/>
                    </a:lnTo>
                    <a:lnTo>
                      <a:pt x="2199163" y="3471688"/>
                    </a:lnTo>
                    <a:lnTo>
                      <a:pt x="2216318" y="3468510"/>
                    </a:lnTo>
                    <a:lnTo>
                      <a:pt x="2233473" y="3464696"/>
                    </a:lnTo>
                    <a:lnTo>
                      <a:pt x="2250311" y="3460883"/>
                    </a:lnTo>
                    <a:lnTo>
                      <a:pt x="2266830" y="3457069"/>
                    </a:lnTo>
                    <a:lnTo>
                      <a:pt x="2283668" y="3452620"/>
                    </a:lnTo>
                    <a:lnTo>
                      <a:pt x="2299235" y="3448171"/>
                    </a:lnTo>
                    <a:lnTo>
                      <a:pt x="2315119" y="3443404"/>
                    </a:lnTo>
                    <a:lnTo>
                      <a:pt x="2330051" y="3438320"/>
                    </a:lnTo>
                    <a:lnTo>
                      <a:pt x="2344982" y="3432917"/>
                    </a:lnTo>
                    <a:lnTo>
                      <a:pt x="2359278" y="3427833"/>
                    </a:lnTo>
                    <a:lnTo>
                      <a:pt x="2373574" y="3421795"/>
                    </a:lnTo>
                    <a:lnTo>
                      <a:pt x="2386917" y="3415757"/>
                    </a:lnTo>
                    <a:lnTo>
                      <a:pt x="2399942" y="3409719"/>
                    </a:lnTo>
                    <a:lnTo>
                      <a:pt x="2412650" y="3403363"/>
                    </a:lnTo>
                    <a:lnTo>
                      <a:pt x="2424722" y="3396690"/>
                    </a:lnTo>
                    <a:lnTo>
                      <a:pt x="2436159" y="3389380"/>
                    </a:lnTo>
                    <a:lnTo>
                      <a:pt x="2446961" y="3382389"/>
                    </a:lnTo>
                    <a:lnTo>
                      <a:pt x="2457444" y="3375080"/>
                    </a:lnTo>
                    <a:lnTo>
                      <a:pt x="2466975" y="3367453"/>
                    </a:lnTo>
                    <a:lnTo>
                      <a:pt x="2466975" y="3464378"/>
                    </a:lnTo>
                    <a:lnTo>
                      <a:pt x="2466657" y="3464696"/>
                    </a:lnTo>
                    <a:lnTo>
                      <a:pt x="2466340" y="3472641"/>
                    </a:lnTo>
                    <a:lnTo>
                      <a:pt x="2466022" y="3477408"/>
                    </a:lnTo>
                    <a:lnTo>
                      <a:pt x="2464751" y="3482492"/>
                    </a:lnTo>
                    <a:lnTo>
                      <a:pt x="2463480" y="3487895"/>
                    </a:lnTo>
                    <a:lnTo>
                      <a:pt x="2461892" y="3492344"/>
                    </a:lnTo>
                    <a:lnTo>
                      <a:pt x="2459986" y="3497111"/>
                    </a:lnTo>
                    <a:lnTo>
                      <a:pt x="2457444" y="3501877"/>
                    </a:lnTo>
                    <a:lnTo>
                      <a:pt x="2455220" y="3506962"/>
                    </a:lnTo>
                    <a:lnTo>
                      <a:pt x="2452361" y="3511729"/>
                    </a:lnTo>
                    <a:lnTo>
                      <a:pt x="2449184" y="3516178"/>
                    </a:lnTo>
                    <a:lnTo>
                      <a:pt x="2445690" y="3520945"/>
                    </a:lnTo>
                    <a:lnTo>
                      <a:pt x="2441878" y="3525712"/>
                    </a:lnTo>
                    <a:lnTo>
                      <a:pt x="2437748" y="3529843"/>
                    </a:lnTo>
                    <a:lnTo>
                      <a:pt x="2429170" y="3539059"/>
                    </a:lnTo>
                    <a:lnTo>
                      <a:pt x="2419322" y="3547639"/>
                    </a:lnTo>
                    <a:lnTo>
                      <a:pt x="2408202" y="3556537"/>
                    </a:lnTo>
                    <a:lnTo>
                      <a:pt x="2396130" y="3564799"/>
                    </a:lnTo>
                    <a:lnTo>
                      <a:pt x="2383423" y="3572744"/>
                    </a:lnTo>
                    <a:lnTo>
                      <a:pt x="2369127" y="3580689"/>
                    </a:lnTo>
                    <a:lnTo>
                      <a:pt x="2354195" y="3587998"/>
                    </a:lnTo>
                    <a:lnTo>
                      <a:pt x="2338311" y="3595625"/>
                    </a:lnTo>
                    <a:lnTo>
                      <a:pt x="2321791" y="3602298"/>
                    </a:lnTo>
                    <a:lnTo>
                      <a:pt x="2304636" y="3608972"/>
                    </a:lnTo>
                    <a:lnTo>
                      <a:pt x="2285892" y="3615328"/>
                    </a:lnTo>
                    <a:lnTo>
                      <a:pt x="2266830" y="3621683"/>
                    </a:lnTo>
                    <a:lnTo>
                      <a:pt x="2247134" y="3627086"/>
                    </a:lnTo>
                    <a:lnTo>
                      <a:pt x="2226802" y="3632806"/>
                    </a:lnTo>
                    <a:lnTo>
                      <a:pt x="2205516" y="3637255"/>
                    </a:lnTo>
                    <a:lnTo>
                      <a:pt x="2183278" y="3642022"/>
                    </a:lnTo>
                    <a:lnTo>
                      <a:pt x="2160722" y="3646471"/>
                    </a:lnTo>
                    <a:lnTo>
                      <a:pt x="2137848" y="3649967"/>
                    </a:lnTo>
                    <a:lnTo>
                      <a:pt x="2114340" y="3653462"/>
                    </a:lnTo>
                    <a:lnTo>
                      <a:pt x="2089877" y="3656640"/>
                    </a:lnTo>
                    <a:lnTo>
                      <a:pt x="2065415" y="3659182"/>
                    </a:lnTo>
                    <a:lnTo>
                      <a:pt x="2040000" y="3661407"/>
                    </a:lnTo>
                    <a:lnTo>
                      <a:pt x="2014267" y="3662996"/>
                    </a:lnTo>
                    <a:lnTo>
                      <a:pt x="1988217" y="3664267"/>
                    </a:lnTo>
                    <a:lnTo>
                      <a:pt x="1962166" y="3664903"/>
                    </a:lnTo>
                    <a:lnTo>
                      <a:pt x="1935480" y="3665538"/>
                    </a:lnTo>
                    <a:lnTo>
                      <a:pt x="1908159" y="3664903"/>
                    </a:lnTo>
                    <a:lnTo>
                      <a:pt x="1881155" y="3664267"/>
                    </a:lnTo>
                    <a:lnTo>
                      <a:pt x="1854469" y="3662996"/>
                    </a:lnTo>
                    <a:lnTo>
                      <a:pt x="1828419" y="3661089"/>
                    </a:lnTo>
                    <a:lnTo>
                      <a:pt x="1803004" y="3659182"/>
                    </a:lnTo>
                    <a:lnTo>
                      <a:pt x="1777588" y="3656322"/>
                    </a:lnTo>
                    <a:lnTo>
                      <a:pt x="1752809" y="3653145"/>
                    </a:lnTo>
                    <a:lnTo>
                      <a:pt x="1728664" y="3649649"/>
                    </a:lnTo>
                    <a:lnTo>
                      <a:pt x="1705155" y="3645835"/>
                    </a:lnTo>
                    <a:lnTo>
                      <a:pt x="1682282" y="3641069"/>
                    </a:lnTo>
                    <a:lnTo>
                      <a:pt x="1660043" y="3636302"/>
                    </a:lnTo>
                    <a:lnTo>
                      <a:pt x="1638440" y="3631217"/>
                    </a:lnTo>
                    <a:lnTo>
                      <a:pt x="1617791" y="3625497"/>
                    </a:lnTo>
                    <a:lnTo>
                      <a:pt x="1597776" y="3619777"/>
                    </a:lnTo>
                    <a:lnTo>
                      <a:pt x="1578397" y="3613421"/>
                    </a:lnTo>
                    <a:lnTo>
                      <a:pt x="1559653" y="3606747"/>
                    </a:lnTo>
                    <a:lnTo>
                      <a:pt x="1542498" y="3599438"/>
                    </a:lnTo>
                    <a:lnTo>
                      <a:pt x="1525343" y="3592447"/>
                    </a:lnTo>
                    <a:lnTo>
                      <a:pt x="1509776" y="3584820"/>
                    </a:lnTo>
                    <a:lnTo>
                      <a:pt x="1495162" y="3576875"/>
                    </a:lnTo>
                    <a:lnTo>
                      <a:pt x="1481184" y="3568613"/>
                    </a:lnTo>
                    <a:lnTo>
                      <a:pt x="1468159" y="3560350"/>
                    </a:lnTo>
                    <a:lnTo>
                      <a:pt x="1456404" y="3551770"/>
                    </a:lnTo>
                    <a:lnTo>
                      <a:pt x="1445603" y="3542554"/>
                    </a:lnTo>
                    <a:lnTo>
                      <a:pt x="1440837" y="3538423"/>
                    </a:lnTo>
                    <a:lnTo>
                      <a:pt x="1436390" y="3533656"/>
                    </a:lnTo>
                    <a:lnTo>
                      <a:pt x="1431942" y="3529207"/>
                    </a:lnTo>
                    <a:lnTo>
                      <a:pt x="1428130" y="3524440"/>
                    </a:lnTo>
                    <a:lnTo>
                      <a:pt x="1424318" y="3519674"/>
                    </a:lnTo>
                    <a:lnTo>
                      <a:pt x="1420823" y="3514907"/>
                    </a:lnTo>
                    <a:lnTo>
                      <a:pt x="1417646" y="3510140"/>
                    </a:lnTo>
                    <a:lnTo>
                      <a:pt x="1415105" y="3505055"/>
                    </a:lnTo>
                    <a:lnTo>
                      <a:pt x="1412563" y="3500288"/>
                    </a:lnTo>
                    <a:lnTo>
                      <a:pt x="1410339" y="3495204"/>
                    </a:lnTo>
                    <a:lnTo>
                      <a:pt x="1408115" y="3490437"/>
                    </a:lnTo>
                    <a:lnTo>
                      <a:pt x="1407162" y="3485352"/>
                    </a:lnTo>
                    <a:lnTo>
                      <a:pt x="1405892" y="3480268"/>
                    </a:lnTo>
                    <a:lnTo>
                      <a:pt x="1404621" y="3475183"/>
                    </a:lnTo>
                    <a:lnTo>
                      <a:pt x="1404303" y="3470099"/>
                    </a:lnTo>
                    <a:lnTo>
                      <a:pt x="1404303" y="3464696"/>
                    </a:lnTo>
                    <a:lnTo>
                      <a:pt x="1403350" y="3464696"/>
                    </a:lnTo>
                    <a:lnTo>
                      <a:pt x="1403350" y="3333132"/>
                    </a:lnTo>
                    <a:lnTo>
                      <a:pt x="1403350" y="3329318"/>
                    </a:lnTo>
                    <a:lnTo>
                      <a:pt x="1403985" y="3322327"/>
                    </a:lnTo>
                    <a:lnTo>
                      <a:pt x="1404938" y="3314700"/>
                    </a:lnTo>
                    <a:close/>
                    <a:moveTo>
                      <a:pt x="177802" y="3314700"/>
                    </a:moveTo>
                    <a:lnTo>
                      <a:pt x="180980" y="3320420"/>
                    </a:lnTo>
                    <a:lnTo>
                      <a:pt x="184476" y="3325505"/>
                    </a:lnTo>
                    <a:lnTo>
                      <a:pt x="188289" y="3330590"/>
                    </a:lnTo>
                    <a:lnTo>
                      <a:pt x="192420" y="3335992"/>
                    </a:lnTo>
                    <a:lnTo>
                      <a:pt x="196551" y="3340759"/>
                    </a:lnTo>
                    <a:lnTo>
                      <a:pt x="201000" y="3346161"/>
                    </a:lnTo>
                    <a:lnTo>
                      <a:pt x="210852" y="3356013"/>
                    </a:lnTo>
                    <a:lnTo>
                      <a:pt x="221656" y="3365229"/>
                    </a:lnTo>
                    <a:lnTo>
                      <a:pt x="233414" y="3374444"/>
                    </a:lnTo>
                    <a:lnTo>
                      <a:pt x="245490" y="3383025"/>
                    </a:lnTo>
                    <a:lnTo>
                      <a:pt x="259155" y="3391287"/>
                    </a:lnTo>
                    <a:lnTo>
                      <a:pt x="273138" y="3399550"/>
                    </a:lnTo>
                    <a:lnTo>
                      <a:pt x="288073" y="3407494"/>
                    </a:lnTo>
                    <a:lnTo>
                      <a:pt x="303645" y="3415121"/>
                    </a:lnTo>
                    <a:lnTo>
                      <a:pt x="319852" y="3422113"/>
                    </a:lnTo>
                    <a:lnTo>
                      <a:pt x="336694" y="3428786"/>
                    </a:lnTo>
                    <a:lnTo>
                      <a:pt x="354173" y="3435142"/>
                    </a:lnTo>
                    <a:lnTo>
                      <a:pt x="372286" y="3441498"/>
                    </a:lnTo>
                    <a:lnTo>
                      <a:pt x="390718" y="3447218"/>
                    </a:lnTo>
                    <a:lnTo>
                      <a:pt x="409785" y="3452620"/>
                    </a:lnTo>
                    <a:lnTo>
                      <a:pt x="429488" y="3457705"/>
                    </a:lnTo>
                    <a:lnTo>
                      <a:pt x="449826" y="3462472"/>
                    </a:lnTo>
                    <a:lnTo>
                      <a:pt x="469846" y="3466921"/>
                    </a:lnTo>
                    <a:lnTo>
                      <a:pt x="490820" y="3471052"/>
                    </a:lnTo>
                    <a:lnTo>
                      <a:pt x="511794" y="3474865"/>
                    </a:lnTo>
                    <a:lnTo>
                      <a:pt x="533085" y="3478361"/>
                    </a:lnTo>
                    <a:lnTo>
                      <a:pt x="554695" y="3480903"/>
                    </a:lnTo>
                    <a:lnTo>
                      <a:pt x="576304" y="3483763"/>
                    </a:lnTo>
                    <a:lnTo>
                      <a:pt x="598549" y="3486306"/>
                    </a:lnTo>
                    <a:lnTo>
                      <a:pt x="620476" y="3488213"/>
                    </a:lnTo>
                    <a:lnTo>
                      <a:pt x="642721" y="3489801"/>
                    </a:lnTo>
                    <a:lnTo>
                      <a:pt x="664966" y="3490755"/>
                    </a:lnTo>
                    <a:lnTo>
                      <a:pt x="687211" y="3492026"/>
                    </a:lnTo>
                    <a:lnTo>
                      <a:pt x="709456" y="3492344"/>
                    </a:lnTo>
                    <a:lnTo>
                      <a:pt x="732018" y="3492344"/>
                    </a:lnTo>
                    <a:lnTo>
                      <a:pt x="750768" y="3492344"/>
                    </a:lnTo>
                    <a:lnTo>
                      <a:pt x="769517" y="3492026"/>
                    </a:lnTo>
                    <a:lnTo>
                      <a:pt x="788266" y="3491708"/>
                    </a:lnTo>
                    <a:lnTo>
                      <a:pt x="807333" y="3490437"/>
                    </a:lnTo>
                    <a:lnTo>
                      <a:pt x="825765" y="3489801"/>
                    </a:lnTo>
                    <a:lnTo>
                      <a:pt x="844832" y="3488213"/>
                    </a:lnTo>
                    <a:lnTo>
                      <a:pt x="863263" y="3486624"/>
                    </a:lnTo>
                    <a:lnTo>
                      <a:pt x="881695" y="3484717"/>
                    </a:lnTo>
                    <a:lnTo>
                      <a:pt x="900126" y="3482492"/>
                    </a:lnTo>
                    <a:lnTo>
                      <a:pt x="918240" y="3480268"/>
                    </a:lnTo>
                    <a:lnTo>
                      <a:pt x="936354" y="3477408"/>
                    </a:lnTo>
                    <a:lnTo>
                      <a:pt x="954150" y="3474865"/>
                    </a:lnTo>
                    <a:lnTo>
                      <a:pt x="971946" y="3471688"/>
                    </a:lnTo>
                    <a:lnTo>
                      <a:pt x="989424" y="3468510"/>
                    </a:lnTo>
                    <a:lnTo>
                      <a:pt x="1006266" y="3464696"/>
                    </a:lnTo>
                    <a:lnTo>
                      <a:pt x="1023109" y="3460883"/>
                    </a:lnTo>
                    <a:lnTo>
                      <a:pt x="1039952" y="3457069"/>
                    </a:lnTo>
                    <a:lnTo>
                      <a:pt x="1056476" y="3452620"/>
                    </a:lnTo>
                    <a:lnTo>
                      <a:pt x="1072366" y="3448171"/>
                    </a:lnTo>
                    <a:lnTo>
                      <a:pt x="1087937" y="3443087"/>
                    </a:lnTo>
                    <a:lnTo>
                      <a:pt x="1102873" y="3438320"/>
                    </a:lnTo>
                    <a:lnTo>
                      <a:pt x="1118126" y="3432917"/>
                    </a:lnTo>
                    <a:lnTo>
                      <a:pt x="1132109" y="3427833"/>
                    </a:lnTo>
                    <a:lnTo>
                      <a:pt x="1146409" y="3421795"/>
                    </a:lnTo>
                    <a:lnTo>
                      <a:pt x="1159756" y="3415757"/>
                    </a:lnTo>
                    <a:lnTo>
                      <a:pt x="1172785" y="3409719"/>
                    </a:lnTo>
                    <a:lnTo>
                      <a:pt x="1185497" y="3403363"/>
                    </a:lnTo>
                    <a:lnTo>
                      <a:pt x="1197890" y="3396690"/>
                    </a:lnTo>
                    <a:lnTo>
                      <a:pt x="1209331" y="3389380"/>
                    </a:lnTo>
                    <a:lnTo>
                      <a:pt x="1219818" y="3382389"/>
                    </a:lnTo>
                    <a:lnTo>
                      <a:pt x="1230622" y="3375080"/>
                    </a:lnTo>
                    <a:lnTo>
                      <a:pt x="1239838" y="3367453"/>
                    </a:lnTo>
                    <a:lnTo>
                      <a:pt x="1239838" y="3464378"/>
                    </a:lnTo>
                    <a:lnTo>
                      <a:pt x="1239838" y="3464696"/>
                    </a:lnTo>
                    <a:lnTo>
                      <a:pt x="1239520" y="3468827"/>
                    </a:lnTo>
                    <a:lnTo>
                      <a:pt x="1239202" y="3472641"/>
                    </a:lnTo>
                    <a:lnTo>
                      <a:pt x="1238885" y="3477408"/>
                    </a:lnTo>
                    <a:lnTo>
                      <a:pt x="1237614" y="3482492"/>
                    </a:lnTo>
                    <a:lnTo>
                      <a:pt x="1236342" y="3487895"/>
                    </a:lnTo>
                    <a:lnTo>
                      <a:pt x="1234754" y="3492344"/>
                    </a:lnTo>
                    <a:lnTo>
                      <a:pt x="1232847" y="3497111"/>
                    </a:lnTo>
                    <a:lnTo>
                      <a:pt x="1230622" y="3501877"/>
                    </a:lnTo>
                    <a:lnTo>
                      <a:pt x="1228080" y="3506962"/>
                    </a:lnTo>
                    <a:lnTo>
                      <a:pt x="1225538" y="3511729"/>
                    </a:lnTo>
                    <a:lnTo>
                      <a:pt x="1222360" y="3516178"/>
                    </a:lnTo>
                    <a:lnTo>
                      <a:pt x="1218546" y="3520945"/>
                    </a:lnTo>
                    <a:lnTo>
                      <a:pt x="1214733" y="3525712"/>
                    </a:lnTo>
                    <a:lnTo>
                      <a:pt x="1210920" y="3529843"/>
                    </a:lnTo>
                    <a:lnTo>
                      <a:pt x="1202022" y="3539059"/>
                    </a:lnTo>
                    <a:lnTo>
                      <a:pt x="1192170" y="3547639"/>
                    </a:lnTo>
                    <a:lnTo>
                      <a:pt x="1181048" y="3556537"/>
                    </a:lnTo>
                    <a:lnTo>
                      <a:pt x="1169290" y="3564799"/>
                    </a:lnTo>
                    <a:lnTo>
                      <a:pt x="1156261" y="3572744"/>
                    </a:lnTo>
                    <a:lnTo>
                      <a:pt x="1141960" y="3580689"/>
                    </a:lnTo>
                    <a:lnTo>
                      <a:pt x="1127024" y="3587998"/>
                    </a:lnTo>
                    <a:lnTo>
                      <a:pt x="1111453" y="3595625"/>
                    </a:lnTo>
                    <a:lnTo>
                      <a:pt x="1094610" y="3602298"/>
                    </a:lnTo>
                    <a:lnTo>
                      <a:pt x="1077450" y="3608972"/>
                    </a:lnTo>
                    <a:lnTo>
                      <a:pt x="1058701" y="3615328"/>
                    </a:lnTo>
                    <a:lnTo>
                      <a:pt x="1039952" y="3621683"/>
                    </a:lnTo>
                    <a:lnTo>
                      <a:pt x="1020249" y="3627086"/>
                    </a:lnTo>
                    <a:lnTo>
                      <a:pt x="999593" y="3632806"/>
                    </a:lnTo>
                    <a:lnTo>
                      <a:pt x="978301" y="3637255"/>
                    </a:lnTo>
                    <a:lnTo>
                      <a:pt x="956056" y="3642022"/>
                    </a:lnTo>
                    <a:lnTo>
                      <a:pt x="933494" y="3646471"/>
                    </a:lnTo>
                    <a:lnTo>
                      <a:pt x="910613" y="3649967"/>
                    </a:lnTo>
                    <a:lnTo>
                      <a:pt x="887097" y="3653462"/>
                    </a:lnTo>
                    <a:lnTo>
                      <a:pt x="862946" y="3656640"/>
                    </a:lnTo>
                    <a:lnTo>
                      <a:pt x="838158" y="3659182"/>
                    </a:lnTo>
                    <a:lnTo>
                      <a:pt x="812736" y="3661407"/>
                    </a:lnTo>
                    <a:lnTo>
                      <a:pt x="787313" y="3662996"/>
                    </a:lnTo>
                    <a:lnTo>
                      <a:pt x="761572" y="3664267"/>
                    </a:lnTo>
                    <a:lnTo>
                      <a:pt x="735196" y="3664903"/>
                    </a:lnTo>
                    <a:lnTo>
                      <a:pt x="708185" y="3665538"/>
                    </a:lnTo>
                    <a:lnTo>
                      <a:pt x="680855" y="3664903"/>
                    </a:lnTo>
                    <a:lnTo>
                      <a:pt x="654161" y="3664267"/>
                    </a:lnTo>
                    <a:lnTo>
                      <a:pt x="627467" y="3662996"/>
                    </a:lnTo>
                    <a:lnTo>
                      <a:pt x="601409" y="3661089"/>
                    </a:lnTo>
                    <a:lnTo>
                      <a:pt x="575668" y="3659182"/>
                    </a:lnTo>
                    <a:lnTo>
                      <a:pt x="550246" y="3656322"/>
                    </a:lnTo>
                    <a:lnTo>
                      <a:pt x="525458" y="3653145"/>
                    </a:lnTo>
                    <a:lnTo>
                      <a:pt x="501307" y="3649649"/>
                    </a:lnTo>
                    <a:lnTo>
                      <a:pt x="478109" y="3645835"/>
                    </a:lnTo>
                    <a:lnTo>
                      <a:pt x="455228" y="3641069"/>
                    </a:lnTo>
                    <a:lnTo>
                      <a:pt x="432665" y="3636302"/>
                    </a:lnTo>
                    <a:lnTo>
                      <a:pt x="411374" y="3631217"/>
                    </a:lnTo>
                    <a:lnTo>
                      <a:pt x="390400" y="3625497"/>
                    </a:lnTo>
                    <a:lnTo>
                      <a:pt x="370380" y="3619777"/>
                    </a:lnTo>
                    <a:lnTo>
                      <a:pt x="350995" y="3613421"/>
                    </a:lnTo>
                    <a:lnTo>
                      <a:pt x="332563" y="3606747"/>
                    </a:lnTo>
                    <a:lnTo>
                      <a:pt x="315085" y="3599438"/>
                    </a:lnTo>
                    <a:lnTo>
                      <a:pt x="297925" y="3592447"/>
                    </a:lnTo>
                    <a:lnTo>
                      <a:pt x="282353" y="3584820"/>
                    </a:lnTo>
                    <a:lnTo>
                      <a:pt x="267735" y="3576875"/>
                    </a:lnTo>
                    <a:lnTo>
                      <a:pt x="253753" y="3568613"/>
                    </a:lnTo>
                    <a:lnTo>
                      <a:pt x="240724" y="3560350"/>
                    </a:lnTo>
                    <a:lnTo>
                      <a:pt x="229283" y="3551770"/>
                    </a:lnTo>
                    <a:lnTo>
                      <a:pt x="218796" y="3542872"/>
                    </a:lnTo>
                    <a:lnTo>
                      <a:pt x="213712" y="3538423"/>
                    </a:lnTo>
                    <a:lnTo>
                      <a:pt x="208945" y="3533656"/>
                    </a:lnTo>
                    <a:lnTo>
                      <a:pt x="204814" y="3529207"/>
                    </a:lnTo>
                    <a:lnTo>
                      <a:pt x="200683" y="3524440"/>
                    </a:lnTo>
                    <a:lnTo>
                      <a:pt x="196869" y="3519674"/>
                    </a:lnTo>
                    <a:lnTo>
                      <a:pt x="193374" y="3514907"/>
                    </a:lnTo>
                    <a:lnTo>
                      <a:pt x="190196" y="3510140"/>
                    </a:lnTo>
                    <a:lnTo>
                      <a:pt x="187653" y="3505055"/>
                    </a:lnTo>
                    <a:lnTo>
                      <a:pt x="185111" y="3500288"/>
                    </a:lnTo>
                    <a:lnTo>
                      <a:pt x="182887" y="3495204"/>
                    </a:lnTo>
                    <a:lnTo>
                      <a:pt x="181298" y="3490437"/>
                    </a:lnTo>
                    <a:lnTo>
                      <a:pt x="179709" y="3485352"/>
                    </a:lnTo>
                    <a:lnTo>
                      <a:pt x="178438" y="3480268"/>
                    </a:lnTo>
                    <a:lnTo>
                      <a:pt x="177802" y="3475183"/>
                    </a:lnTo>
                    <a:lnTo>
                      <a:pt x="176849" y="3470099"/>
                    </a:lnTo>
                    <a:lnTo>
                      <a:pt x="176849" y="3464696"/>
                    </a:lnTo>
                    <a:lnTo>
                      <a:pt x="176531" y="3464696"/>
                    </a:lnTo>
                    <a:lnTo>
                      <a:pt x="176531" y="3333132"/>
                    </a:lnTo>
                    <a:lnTo>
                      <a:pt x="176213" y="3329318"/>
                    </a:lnTo>
                    <a:lnTo>
                      <a:pt x="176531" y="3322327"/>
                    </a:lnTo>
                    <a:lnTo>
                      <a:pt x="177802" y="3314700"/>
                    </a:lnTo>
                    <a:close/>
                    <a:moveTo>
                      <a:pt x="1771445" y="3307529"/>
                    </a:moveTo>
                    <a:lnTo>
                      <a:pt x="1771445" y="3411258"/>
                    </a:lnTo>
                    <a:lnTo>
                      <a:pt x="1789215" y="3413478"/>
                    </a:lnTo>
                    <a:lnTo>
                      <a:pt x="1807301" y="3415698"/>
                    </a:lnTo>
                    <a:lnTo>
                      <a:pt x="1825388" y="3417285"/>
                    </a:lnTo>
                    <a:lnTo>
                      <a:pt x="1843792" y="3419505"/>
                    </a:lnTo>
                    <a:lnTo>
                      <a:pt x="1843792" y="3315777"/>
                    </a:lnTo>
                    <a:lnTo>
                      <a:pt x="1825388" y="3314191"/>
                    </a:lnTo>
                    <a:lnTo>
                      <a:pt x="1807301" y="3312287"/>
                    </a:lnTo>
                    <a:lnTo>
                      <a:pt x="1789215" y="3309750"/>
                    </a:lnTo>
                    <a:lnTo>
                      <a:pt x="1771445" y="3307529"/>
                    </a:lnTo>
                    <a:close/>
                    <a:moveTo>
                      <a:pt x="3178346" y="3281045"/>
                    </a:moveTo>
                    <a:lnTo>
                      <a:pt x="3178346" y="3395980"/>
                    </a:lnTo>
                    <a:lnTo>
                      <a:pt x="3201835" y="3396298"/>
                    </a:lnTo>
                    <a:lnTo>
                      <a:pt x="3225959" y="3396615"/>
                    </a:lnTo>
                    <a:lnTo>
                      <a:pt x="3258970" y="3396298"/>
                    </a:lnTo>
                    <a:lnTo>
                      <a:pt x="3258970" y="3281363"/>
                    </a:lnTo>
                    <a:lnTo>
                      <a:pt x="3225641" y="3281680"/>
                    </a:lnTo>
                    <a:lnTo>
                      <a:pt x="3201835" y="3281363"/>
                    </a:lnTo>
                    <a:lnTo>
                      <a:pt x="3178346" y="3281045"/>
                    </a:lnTo>
                    <a:close/>
                    <a:moveTo>
                      <a:pt x="2609850" y="3275012"/>
                    </a:moveTo>
                    <a:lnTo>
                      <a:pt x="2613342" y="3281059"/>
                    </a:lnTo>
                    <a:lnTo>
                      <a:pt x="2617468" y="3287107"/>
                    </a:lnTo>
                    <a:lnTo>
                      <a:pt x="2621594" y="3292836"/>
                    </a:lnTo>
                    <a:lnTo>
                      <a:pt x="2626038" y="3298883"/>
                    </a:lnTo>
                    <a:lnTo>
                      <a:pt x="2631117" y="3304294"/>
                    </a:lnTo>
                    <a:lnTo>
                      <a:pt x="2635878" y="3310023"/>
                    </a:lnTo>
                    <a:lnTo>
                      <a:pt x="2641274" y="3315433"/>
                    </a:lnTo>
                    <a:lnTo>
                      <a:pt x="2646988" y="3320844"/>
                    </a:lnTo>
                    <a:lnTo>
                      <a:pt x="2658732" y="3331347"/>
                    </a:lnTo>
                    <a:lnTo>
                      <a:pt x="2671746" y="3341532"/>
                    </a:lnTo>
                    <a:lnTo>
                      <a:pt x="2685712" y="3351080"/>
                    </a:lnTo>
                    <a:lnTo>
                      <a:pt x="2700631" y="3360629"/>
                    </a:lnTo>
                    <a:lnTo>
                      <a:pt x="2715867" y="3369540"/>
                    </a:lnTo>
                    <a:lnTo>
                      <a:pt x="2732372" y="3378452"/>
                    </a:lnTo>
                    <a:lnTo>
                      <a:pt x="2749830" y="3386727"/>
                    </a:lnTo>
                    <a:lnTo>
                      <a:pt x="2767923" y="3394684"/>
                    </a:lnTo>
                    <a:lnTo>
                      <a:pt x="2786650" y="3402004"/>
                    </a:lnTo>
                    <a:lnTo>
                      <a:pt x="2805695" y="3409325"/>
                    </a:lnTo>
                    <a:lnTo>
                      <a:pt x="2826009" y="3416327"/>
                    </a:lnTo>
                    <a:lnTo>
                      <a:pt x="2846959" y="3422692"/>
                    </a:lnTo>
                    <a:lnTo>
                      <a:pt x="2867591" y="3428421"/>
                    </a:lnTo>
                    <a:lnTo>
                      <a:pt x="2889492" y="3434469"/>
                    </a:lnTo>
                    <a:lnTo>
                      <a:pt x="2912029" y="3439561"/>
                    </a:lnTo>
                    <a:lnTo>
                      <a:pt x="2934248" y="3444654"/>
                    </a:lnTo>
                    <a:lnTo>
                      <a:pt x="2957102" y="3449109"/>
                    </a:lnTo>
                    <a:lnTo>
                      <a:pt x="2980908" y="3453565"/>
                    </a:lnTo>
                    <a:lnTo>
                      <a:pt x="3004396" y="3457066"/>
                    </a:lnTo>
                    <a:lnTo>
                      <a:pt x="3028203" y="3460567"/>
                    </a:lnTo>
                    <a:lnTo>
                      <a:pt x="3052644" y="3463432"/>
                    </a:lnTo>
                    <a:lnTo>
                      <a:pt x="3077084" y="3465978"/>
                    </a:lnTo>
                    <a:lnTo>
                      <a:pt x="3101525" y="3468206"/>
                    </a:lnTo>
                    <a:lnTo>
                      <a:pt x="3125966" y="3470116"/>
                    </a:lnTo>
                    <a:lnTo>
                      <a:pt x="3150725" y="3471389"/>
                    </a:lnTo>
                    <a:lnTo>
                      <a:pt x="3175800" y="3472344"/>
                    </a:lnTo>
                    <a:lnTo>
                      <a:pt x="3200559" y="3472980"/>
                    </a:lnTo>
                    <a:lnTo>
                      <a:pt x="3225317" y="3473298"/>
                    </a:lnTo>
                    <a:lnTo>
                      <a:pt x="3246266" y="3473298"/>
                    </a:lnTo>
                    <a:lnTo>
                      <a:pt x="3267216" y="3472344"/>
                    </a:lnTo>
                    <a:lnTo>
                      <a:pt x="3288165" y="3472025"/>
                    </a:lnTo>
                    <a:lnTo>
                      <a:pt x="3308797" y="3470752"/>
                    </a:lnTo>
                    <a:lnTo>
                      <a:pt x="3329429" y="3469797"/>
                    </a:lnTo>
                    <a:lnTo>
                      <a:pt x="3350378" y="3468206"/>
                    </a:lnTo>
                    <a:lnTo>
                      <a:pt x="3371010" y="3466615"/>
                    </a:lnTo>
                    <a:lnTo>
                      <a:pt x="3391325" y="3464068"/>
                    </a:lnTo>
                    <a:lnTo>
                      <a:pt x="3411957" y="3462159"/>
                    </a:lnTo>
                    <a:lnTo>
                      <a:pt x="3431954" y="3459294"/>
                    </a:lnTo>
                    <a:lnTo>
                      <a:pt x="3451951" y="3456748"/>
                    </a:lnTo>
                    <a:lnTo>
                      <a:pt x="3471948" y="3453565"/>
                    </a:lnTo>
                    <a:lnTo>
                      <a:pt x="3491628" y="3450064"/>
                    </a:lnTo>
                    <a:lnTo>
                      <a:pt x="3510990" y="3446245"/>
                    </a:lnTo>
                    <a:lnTo>
                      <a:pt x="3530035" y="3442107"/>
                    </a:lnTo>
                    <a:lnTo>
                      <a:pt x="3548763" y="3437970"/>
                    </a:lnTo>
                    <a:lnTo>
                      <a:pt x="3567173" y="3433196"/>
                    </a:lnTo>
                    <a:lnTo>
                      <a:pt x="3585265" y="3428421"/>
                    </a:lnTo>
                    <a:lnTo>
                      <a:pt x="3603041" y="3423329"/>
                    </a:lnTo>
                    <a:lnTo>
                      <a:pt x="3620498" y="3418237"/>
                    </a:lnTo>
                    <a:lnTo>
                      <a:pt x="3637004" y="3412826"/>
                    </a:lnTo>
                    <a:lnTo>
                      <a:pt x="3653510" y="3406779"/>
                    </a:lnTo>
                    <a:lnTo>
                      <a:pt x="3669698" y="3400731"/>
                    </a:lnTo>
                    <a:lnTo>
                      <a:pt x="3685251" y="3394048"/>
                    </a:lnTo>
                    <a:lnTo>
                      <a:pt x="3700170" y="3387682"/>
                    </a:lnTo>
                    <a:lnTo>
                      <a:pt x="3714770" y="3380680"/>
                    </a:lnTo>
                    <a:lnTo>
                      <a:pt x="3728419" y="3373678"/>
                    </a:lnTo>
                    <a:lnTo>
                      <a:pt x="3741751" y="3366039"/>
                    </a:lnTo>
                    <a:lnTo>
                      <a:pt x="3754765" y="3358719"/>
                    </a:lnTo>
                    <a:lnTo>
                      <a:pt x="3767144" y="3350762"/>
                    </a:lnTo>
                    <a:lnTo>
                      <a:pt x="3778571" y="3342487"/>
                    </a:lnTo>
                    <a:lnTo>
                      <a:pt x="3789363" y="3333575"/>
                    </a:lnTo>
                    <a:lnTo>
                      <a:pt x="3789363" y="3441471"/>
                    </a:lnTo>
                    <a:lnTo>
                      <a:pt x="3788728" y="3442107"/>
                    </a:lnTo>
                    <a:lnTo>
                      <a:pt x="3788411" y="3451019"/>
                    </a:lnTo>
                    <a:lnTo>
                      <a:pt x="3787776" y="3456748"/>
                    </a:lnTo>
                    <a:lnTo>
                      <a:pt x="3786506" y="3462159"/>
                    </a:lnTo>
                    <a:lnTo>
                      <a:pt x="3785237" y="3467569"/>
                    </a:lnTo>
                    <a:lnTo>
                      <a:pt x="3783332" y="3472980"/>
                    </a:lnTo>
                    <a:lnTo>
                      <a:pt x="3781428" y="3478391"/>
                    </a:lnTo>
                    <a:lnTo>
                      <a:pt x="3778571" y="3483801"/>
                    </a:lnTo>
                    <a:lnTo>
                      <a:pt x="3775714" y="3489212"/>
                    </a:lnTo>
                    <a:lnTo>
                      <a:pt x="3772540" y="3494305"/>
                    </a:lnTo>
                    <a:lnTo>
                      <a:pt x="3769048" y="3499715"/>
                    </a:lnTo>
                    <a:lnTo>
                      <a:pt x="3765557" y="3504808"/>
                    </a:lnTo>
                    <a:lnTo>
                      <a:pt x="3761113" y="3509900"/>
                    </a:lnTo>
                    <a:lnTo>
                      <a:pt x="3756987" y="3514674"/>
                    </a:lnTo>
                    <a:lnTo>
                      <a:pt x="3752226" y="3519767"/>
                    </a:lnTo>
                    <a:lnTo>
                      <a:pt x="3747147" y="3525177"/>
                    </a:lnTo>
                    <a:lnTo>
                      <a:pt x="3741433" y="3529633"/>
                    </a:lnTo>
                    <a:lnTo>
                      <a:pt x="3736037" y="3534407"/>
                    </a:lnTo>
                    <a:lnTo>
                      <a:pt x="3723658" y="3543956"/>
                    </a:lnTo>
                    <a:lnTo>
                      <a:pt x="3710327" y="3553504"/>
                    </a:lnTo>
                    <a:lnTo>
                      <a:pt x="3696043" y="3562097"/>
                    </a:lnTo>
                    <a:lnTo>
                      <a:pt x="3680490" y="3571009"/>
                    </a:lnTo>
                    <a:lnTo>
                      <a:pt x="3663667" y="3579603"/>
                    </a:lnTo>
                    <a:lnTo>
                      <a:pt x="3646526" y="3587560"/>
                    </a:lnTo>
                    <a:lnTo>
                      <a:pt x="3627799" y="3595516"/>
                    </a:lnTo>
                    <a:lnTo>
                      <a:pt x="3608754" y="3602837"/>
                    </a:lnTo>
                    <a:lnTo>
                      <a:pt x="3588122" y="3609521"/>
                    </a:lnTo>
                    <a:lnTo>
                      <a:pt x="3566855" y="3616523"/>
                    </a:lnTo>
                    <a:lnTo>
                      <a:pt x="3544636" y="3622570"/>
                    </a:lnTo>
                    <a:lnTo>
                      <a:pt x="3522417" y="3628935"/>
                    </a:lnTo>
                    <a:lnTo>
                      <a:pt x="3498611" y="3634664"/>
                    </a:lnTo>
                    <a:lnTo>
                      <a:pt x="3474170" y="3639757"/>
                    </a:lnTo>
                    <a:lnTo>
                      <a:pt x="3449412" y="3644213"/>
                    </a:lnTo>
                    <a:lnTo>
                      <a:pt x="3423701" y="3648350"/>
                    </a:lnTo>
                    <a:lnTo>
                      <a:pt x="3397356" y="3652488"/>
                    </a:lnTo>
                    <a:lnTo>
                      <a:pt x="3370376" y="3655671"/>
                    </a:lnTo>
                    <a:lnTo>
                      <a:pt x="3343395" y="3658853"/>
                    </a:lnTo>
                    <a:lnTo>
                      <a:pt x="3315146" y="3661081"/>
                    </a:lnTo>
                    <a:lnTo>
                      <a:pt x="3286896" y="3662673"/>
                    </a:lnTo>
                    <a:lnTo>
                      <a:pt x="3258011" y="3664264"/>
                    </a:lnTo>
                    <a:lnTo>
                      <a:pt x="3228491" y="3664901"/>
                    </a:lnTo>
                    <a:lnTo>
                      <a:pt x="3198972" y="3665537"/>
                    </a:lnTo>
                    <a:lnTo>
                      <a:pt x="3168500" y="3664901"/>
                    </a:lnTo>
                    <a:lnTo>
                      <a:pt x="3138663" y="3664264"/>
                    </a:lnTo>
                    <a:lnTo>
                      <a:pt x="3109143" y="3662673"/>
                    </a:lnTo>
                    <a:lnTo>
                      <a:pt x="3080259" y="3660763"/>
                    </a:lnTo>
                    <a:lnTo>
                      <a:pt x="3051374" y="3658217"/>
                    </a:lnTo>
                    <a:lnTo>
                      <a:pt x="3023441" y="3655034"/>
                    </a:lnTo>
                    <a:lnTo>
                      <a:pt x="2996144" y="3651533"/>
                    </a:lnTo>
                    <a:lnTo>
                      <a:pt x="2969481" y="3647714"/>
                    </a:lnTo>
                    <a:lnTo>
                      <a:pt x="2943453" y="3643258"/>
                    </a:lnTo>
                    <a:lnTo>
                      <a:pt x="2917742" y="3638165"/>
                    </a:lnTo>
                    <a:lnTo>
                      <a:pt x="2892984" y="3633073"/>
                    </a:lnTo>
                    <a:lnTo>
                      <a:pt x="2869178" y="3627026"/>
                    </a:lnTo>
                    <a:lnTo>
                      <a:pt x="2846007" y="3620660"/>
                    </a:lnTo>
                    <a:lnTo>
                      <a:pt x="2823470" y="3614295"/>
                    </a:lnTo>
                    <a:lnTo>
                      <a:pt x="2802203" y="3607293"/>
                    </a:lnTo>
                    <a:lnTo>
                      <a:pt x="2781889" y="3599654"/>
                    </a:lnTo>
                    <a:lnTo>
                      <a:pt x="2762527" y="3592334"/>
                    </a:lnTo>
                    <a:lnTo>
                      <a:pt x="2743799" y="3584059"/>
                    </a:lnTo>
                    <a:lnTo>
                      <a:pt x="2726024" y="3575783"/>
                    </a:lnTo>
                    <a:lnTo>
                      <a:pt x="2709518" y="3566872"/>
                    </a:lnTo>
                    <a:lnTo>
                      <a:pt x="2694600" y="3557960"/>
                    </a:lnTo>
                    <a:lnTo>
                      <a:pt x="2679999" y="3548412"/>
                    </a:lnTo>
                    <a:lnTo>
                      <a:pt x="2666985" y="3538863"/>
                    </a:lnTo>
                    <a:lnTo>
                      <a:pt x="2660954" y="3533771"/>
                    </a:lnTo>
                    <a:lnTo>
                      <a:pt x="2655240" y="3528997"/>
                    </a:lnTo>
                    <a:lnTo>
                      <a:pt x="2650162" y="3523904"/>
                    </a:lnTo>
                    <a:lnTo>
                      <a:pt x="2645083" y="3518812"/>
                    </a:lnTo>
                    <a:lnTo>
                      <a:pt x="2639687" y="3513719"/>
                    </a:lnTo>
                    <a:lnTo>
                      <a:pt x="2635561" y="3508309"/>
                    </a:lnTo>
                    <a:lnTo>
                      <a:pt x="2631434" y="3503216"/>
                    </a:lnTo>
                    <a:lnTo>
                      <a:pt x="2627625" y="3497806"/>
                    </a:lnTo>
                    <a:lnTo>
                      <a:pt x="2624134" y="3492713"/>
                    </a:lnTo>
                    <a:lnTo>
                      <a:pt x="2620960" y="3486984"/>
                    </a:lnTo>
                    <a:lnTo>
                      <a:pt x="2618103" y="3481574"/>
                    </a:lnTo>
                    <a:lnTo>
                      <a:pt x="2615881" y="3476163"/>
                    </a:lnTo>
                    <a:lnTo>
                      <a:pt x="2613659" y="3470434"/>
                    </a:lnTo>
                    <a:lnTo>
                      <a:pt x="2612072" y="3465023"/>
                    </a:lnTo>
                    <a:lnTo>
                      <a:pt x="2610485" y="3459294"/>
                    </a:lnTo>
                    <a:lnTo>
                      <a:pt x="2609850" y="3453565"/>
                    </a:lnTo>
                    <a:lnTo>
                      <a:pt x="2609215" y="3447836"/>
                    </a:lnTo>
                    <a:lnTo>
                      <a:pt x="2609215" y="3442107"/>
                    </a:lnTo>
                    <a:lnTo>
                      <a:pt x="2608580" y="3442426"/>
                    </a:lnTo>
                    <a:lnTo>
                      <a:pt x="2608580" y="3295700"/>
                    </a:lnTo>
                    <a:lnTo>
                      <a:pt x="2608263" y="3291881"/>
                    </a:lnTo>
                    <a:lnTo>
                      <a:pt x="2608580" y="3283287"/>
                    </a:lnTo>
                    <a:lnTo>
                      <a:pt x="2609850" y="3275012"/>
                    </a:lnTo>
                    <a:close/>
                    <a:moveTo>
                      <a:pt x="1625482" y="3274222"/>
                    </a:moveTo>
                    <a:lnTo>
                      <a:pt x="1625482" y="3379536"/>
                    </a:lnTo>
                    <a:lnTo>
                      <a:pt x="1642935" y="3384612"/>
                    </a:lnTo>
                    <a:lnTo>
                      <a:pt x="1661021" y="3389370"/>
                    </a:lnTo>
                    <a:lnTo>
                      <a:pt x="1679425" y="3394128"/>
                    </a:lnTo>
                    <a:lnTo>
                      <a:pt x="1698464" y="3398252"/>
                    </a:lnTo>
                    <a:lnTo>
                      <a:pt x="1698464" y="3294206"/>
                    </a:lnTo>
                    <a:lnTo>
                      <a:pt x="1679425" y="3289448"/>
                    </a:lnTo>
                    <a:lnTo>
                      <a:pt x="1661021" y="3284690"/>
                    </a:lnTo>
                    <a:lnTo>
                      <a:pt x="1642935" y="3279932"/>
                    </a:lnTo>
                    <a:lnTo>
                      <a:pt x="1625482" y="3274222"/>
                    </a:lnTo>
                    <a:close/>
                    <a:moveTo>
                      <a:pt x="3016148" y="3266758"/>
                    </a:moveTo>
                    <a:lnTo>
                      <a:pt x="3016148" y="3382010"/>
                    </a:lnTo>
                    <a:lnTo>
                      <a:pt x="3035827" y="3384868"/>
                    </a:lnTo>
                    <a:lnTo>
                      <a:pt x="3056142" y="3387090"/>
                    </a:lnTo>
                    <a:lnTo>
                      <a:pt x="3076456" y="3389630"/>
                    </a:lnTo>
                    <a:lnTo>
                      <a:pt x="3097406" y="3391535"/>
                    </a:lnTo>
                    <a:lnTo>
                      <a:pt x="3097406" y="3276283"/>
                    </a:lnTo>
                    <a:lnTo>
                      <a:pt x="3076456" y="3274378"/>
                    </a:lnTo>
                    <a:lnTo>
                      <a:pt x="3056142" y="3271838"/>
                    </a:lnTo>
                    <a:lnTo>
                      <a:pt x="3035827" y="3269615"/>
                    </a:lnTo>
                    <a:lnTo>
                      <a:pt x="3016148" y="3266758"/>
                    </a:lnTo>
                    <a:close/>
                    <a:moveTo>
                      <a:pt x="2854584" y="3230245"/>
                    </a:moveTo>
                    <a:lnTo>
                      <a:pt x="2854584" y="3347403"/>
                    </a:lnTo>
                    <a:lnTo>
                      <a:pt x="2873946" y="3352800"/>
                    </a:lnTo>
                    <a:lnTo>
                      <a:pt x="2893626" y="3357880"/>
                    </a:lnTo>
                    <a:lnTo>
                      <a:pt x="2914258" y="3362960"/>
                    </a:lnTo>
                    <a:lnTo>
                      <a:pt x="2935524" y="3367723"/>
                    </a:lnTo>
                    <a:lnTo>
                      <a:pt x="2935524" y="3251835"/>
                    </a:lnTo>
                    <a:lnTo>
                      <a:pt x="2914258" y="3246755"/>
                    </a:lnTo>
                    <a:lnTo>
                      <a:pt x="2893626" y="3241675"/>
                    </a:lnTo>
                    <a:lnTo>
                      <a:pt x="2873946" y="3235960"/>
                    </a:lnTo>
                    <a:lnTo>
                      <a:pt x="2854584" y="3230245"/>
                    </a:lnTo>
                    <a:close/>
                    <a:moveTo>
                      <a:pt x="1480154" y="3217441"/>
                    </a:moveTo>
                    <a:lnTo>
                      <a:pt x="1480154" y="3305626"/>
                    </a:lnTo>
                    <a:lnTo>
                      <a:pt x="1482375" y="3307847"/>
                    </a:lnTo>
                    <a:lnTo>
                      <a:pt x="1484914" y="3310701"/>
                    </a:lnTo>
                    <a:lnTo>
                      <a:pt x="1491895" y="3316411"/>
                    </a:lnTo>
                    <a:lnTo>
                      <a:pt x="1500145" y="3322755"/>
                    </a:lnTo>
                    <a:lnTo>
                      <a:pt x="1509664" y="3329100"/>
                    </a:lnTo>
                    <a:lnTo>
                      <a:pt x="1519818" y="3335444"/>
                    </a:lnTo>
                    <a:lnTo>
                      <a:pt x="1530924" y="3341788"/>
                    </a:lnTo>
                    <a:lnTo>
                      <a:pt x="1542030" y="3347498"/>
                    </a:lnTo>
                    <a:lnTo>
                      <a:pt x="1553136" y="3352891"/>
                    </a:lnTo>
                    <a:lnTo>
                      <a:pt x="1553136" y="3255189"/>
                    </a:lnTo>
                    <a:lnTo>
                      <a:pt x="1539174" y="3249797"/>
                    </a:lnTo>
                    <a:lnTo>
                      <a:pt x="1527116" y="3244721"/>
                    </a:lnTo>
                    <a:lnTo>
                      <a:pt x="1516010" y="3239646"/>
                    </a:lnTo>
                    <a:lnTo>
                      <a:pt x="1506174" y="3234888"/>
                    </a:lnTo>
                    <a:lnTo>
                      <a:pt x="1497924" y="3230130"/>
                    </a:lnTo>
                    <a:lnTo>
                      <a:pt x="1490626" y="3226006"/>
                    </a:lnTo>
                    <a:lnTo>
                      <a:pt x="1484914" y="3221565"/>
                    </a:lnTo>
                    <a:lnTo>
                      <a:pt x="1480154" y="3217441"/>
                    </a:lnTo>
                    <a:close/>
                    <a:moveTo>
                      <a:pt x="2426374" y="3213000"/>
                    </a:moveTo>
                    <a:lnTo>
                      <a:pt x="2420662" y="3217124"/>
                    </a:lnTo>
                    <a:lnTo>
                      <a:pt x="2413999" y="3221565"/>
                    </a:lnTo>
                    <a:lnTo>
                      <a:pt x="2406701" y="3226323"/>
                    </a:lnTo>
                    <a:lnTo>
                      <a:pt x="2399720" y="3230130"/>
                    </a:lnTo>
                    <a:lnTo>
                      <a:pt x="2392739" y="3234253"/>
                    </a:lnTo>
                    <a:lnTo>
                      <a:pt x="2385124" y="3237743"/>
                    </a:lnTo>
                    <a:lnTo>
                      <a:pt x="2378460" y="3240915"/>
                    </a:lnTo>
                    <a:lnTo>
                      <a:pt x="2371797" y="3243135"/>
                    </a:lnTo>
                    <a:lnTo>
                      <a:pt x="2371797" y="3350353"/>
                    </a:lnTo>
                    <a:lnTo>
                      <a:pt x="2379729" y="3346864"/>
                    </a:lnTo>
                    <a:lnTo>
                      <a:pt x="2387028" y="3342423"/>
                    </a:lnTo>
                    <a:lnTo>
                      <a:pt x="2394643" y="3338299"/>
                    </a:lnTo>
                    <a:lnTo>
                      <a:pt x="2401941" y="3333541"/>
                    </a:lnTo>
                    <a:lnTo>
                      <a:pt x="2409239" y="3328782"/>
                    </a:lnTo>
                    <a:lnTo>
                      <a:pt x="2415585" y="3324024"/>
                    </a:lnTo>
                    <a:lnTo>
                      <a:pt x="2421297" y="3319266"/>
                    </a:lnTo>
                    <a:lnTo>
                      <a:pt x="2426374" y="3314508"/>
                    </a:lnTo>
                    <a:lnTo>
                      <a:pt x="2426374" y="3213000"/>
                    </a:lnTo>
                    <a:close/>
                    <a:moveTo>
                      <a:pt x="2692385" y="3167062"/>
                    </a:moveTo>
                    <a:lnTo>
                      <a:pt x="2692385" y="3264535"/>
                    </a:lnTo>
                    <a:lnTo>
                      <a:pt x="2695241" y="3267393"/>
                    </a:lnTo>
                    <a:lnTo>
                      <a:pt x="2698098" y="3270250"/>
                    </a:lnTo>
                    <a:lnTo>
                      <a:pt x="2705399" y="3276600"/>
                    </a:lnTo>
                    <a:lnTo>
                      <a:pt x="2714921" y="3283903"/>
                    </a:lnTo>
                    <a:lnTo>
                      <a:pt x="2725078" y="3290888"/>
                    </a:lnTo>
                    <a:lnTo>
                      <a:pt x="2737140" y="3297873"/>
                    </a:lnTo>
                    <a:lnTo>
                      <a:pt x="2748884" y="3305175"/>
                    </a:lnTo>
                    <a:lnTo>
                      <a:pt x="2761581" y="3311525"/>
                    </a:lnTo>
                    <a:lnTo>
                      <a:pt x="2773325" y="3317240"/>
                    </a:lnTo>
                    <a:lnTo>
                      <a:pt x="2773325" y="3208337"/>
                    </a:lnTo>
                    <a:lnTo>
                      <a:pt x="2758407" y="3202940"/>
                    </a:lnTo>
                    <a:lnTo>
                      <a:pt x="2744441" y="3196907"/>
                    </a:lnTo>
                    <a:lnTo>
                      <a:pt x="2732379" y="3191510"/>
                    </a:lnTo>
                    <a:lnTo>
                      <a:pt x="2721269" y="3186430"/>
                    </a:lnTo>
                    <a:lnTo>
                      <a:pt x="2712064" y="3180715"/>
                    </a:lnTo>
                    <a:lnTo>
                      <a:pt x="2704446" y="3176270"/>
                    </a:lnTo>
                    <a:lnTo>
                      <a:pt x="2697781" y="3171507"/>
                    </a:lnTo>
                    <a:lnTo>
                      <a:pt x="2692385" y="3167062"/>
                    </a:lnTo>
                    <a:close/>
                    <a:moveTo>
                      <a:pt x="3744614" y="3161665"/>
                    </a:moveTo>
                    <a:lnTo>
                      <a:pt x="3737949" y="3166745"/>
                    </a:lnTo>
                    <a:lnTo>
                      <a:pt x="3730648" y="3171507"/>
                    </a:lnTo>
                    <a:lnTo>
                      <a:pt x="3722713" y="3176587"/>
                    </a:lnTo>
                    <a:lnTo>
                      <a:pt x="3715095" y="3180715"/>
                    </a:lnTo>
                    <a:lnTo>
                      <a:pt x="3706524" y="3185160"/>
                    </a:lnTo>
                    <a:lnTo>
                      <a:pt x="3698907" y="3189287"/>
                    </a:lnTo>
                    <a:lnTo>
                      <a:pt x="3691289" y="3192780"/>
                    </a:lnTo>
                    <a:lnTo>
                      <a:pt x="3683671" y="3195320"/>
                    </a:lnTo>
                    <a:lnTo>
                      <a:pt x="3683671" y="3315018"/>
                    </a:lnTo>
                    <a:lnTo>
                      <a:pt x="3692558" y="3310573"/>
                    </a:lnTo>
                    <a:lnTo>
                      <a:pt x="3701128" y="3305810"/>
                    </a:lnTo>
                    <a:lnTo>
                      <a:pt x="3709381" y="3301048"/>
                    </a:lnTo>
                    <a:lnTo>
                      <a:pt x="3717634" y="3295968"/>
                    </a:lnTo>
                    <a:lnTo>
                      <a:pt x="3725252" y="3290570"/>
                    </a:lnTo>
                    <a:lnTo>
                      <a:pt x="3732235" y="3285490"/>
                    </a:lnTo>
                    <a:lnTo>
                      <a:pt x="3738901" y="3279775"/>
                    </a:lnTo>
                    <a:lnTo>
                      <a:pt x="3744614" y="3275013"/>
                    </a:lnTo>
                    <a:lnTo>
                      <a:pt x="3744614" y="3161665"/>
                    </a:lnTo>
                    <a:close/>
                    <a:moveTo>
                      <a:pt x="771525" y="3136900"/>
                    </a:moveTo>
                    <a:lnTo>
                      <a:pt x="805634" y="3143476"/>
                    </a:lnTo>
                    <a:lnTo>
                      <a:pt x="812009" y="3145042"/>
                    </a:lnTo>
                    <a:lnTo>
                      <a:pt x="818066" y="3146921"/>
                    </a:lnTo>
                    <a:lnTo>
                      <a:pt x="823167" y="3148486"/>
                    </a:lnTo>
                    <a:lnTo>
                      <a:pt x="827311" y="3150365"/>
                    </a:lnTo>
                    <a:lnTo>
                      <a:pt x="831455" y="3152557"/>
                    </a:lnTo>
                    <a:lnTo>
                      <a:pt x="835280" y="3155062"/>
                    </a:lnTo>
                    <a:lnTo>
                      <a:pt x="842612" y="3160072"/>
                    </a:lnTo>
                    <a:lnTo>
                      <a:pt x="845162" y="3162890"/>
                    </a:lnTo>
                    <a:lnTo>
                      <a:pt x="847075" y="3165082"/>
                    </a:lnTo>
                    <a:lnTo>
                      <a:pt x="848669" y="3167587"/>
                    </a:lnTo>
                    <a:lnTo>
                      <a:pt x="849944" y="3170092"/>
                    </a:lnTo>
                    <a:lnTo>
                      <a:pt x="850900" y="3172597"/>
                    </a:lnTo>
                    <a:lnTo>
                      <a:pt x="850900" y="3175416"/>
                    </a:lnTo>
                    <a:lnTo>
                      <a:pt x="850262" y="3177608"/>
                    </a:lnTo>
                    <a:lnTo>
                      <a:pt x="849625" y="3180426"/>
                    </a:lnTo>
                    <a:lnTo>
                      <a:pt x="848031" y="3182618"/>
                    </a:lnTo>
                    <a:lnTo>
                      <a:pt x="846437" y="3185123"/>
                    </a:lnTo>
                    <a:lnTo>
                      <a:pt x="844206" y="3187315"/>
                    </a:lnTo>
                    <a:lnTo>
                      <a:pt x="841656" y="3189820"/>
                    </a:lnTo>
                    <a:lnTo>
                      <a:pt x="838468" y="3191699"/>
                    </a:lnTo>
                    <a:lnTo>
                      <a:pt x="834961" y="3193577"/>
                    </a:lnTo>
                    <a:lnTo>
                      <a:pt x="831136" y="3195143"/>
                    </a:lnTo>
                    <a:lnTo>
                      <a:pt x="826992" y="3197022"/>
                    </a:lnTo>
                    <a:lnTo>
                      <a:pt x="820935" y="3198587"/>
                    </a:lnTo>
                    <a:lnTo>
                      <a:pt x="815197" y="3200153"/>
                    </a:lnTo>
                    <a:lnTo>
                      <a:pt x="808503" y="3201719"/>
                    </a:lnTo>
                    <a:lnTo>
                      <a:pt x="801171" y="3202971"/>
                    </a:lnTo>
                    <a:lnTo>
                      <a:pt x="787145" y="3204537"/>
                    </a:lnTo>
                    <a:lnTo>
                      <a:pt x="771525" y="3205163"/>
                    </a:lnTo>
                    <a:lnTo>
                      <a:pt x="771525" y="3136900"/>
                    </a:lnTo>
                    <a:close/>
                    <a:moveTo>
                      <a:pt x="200025" y="3117850"/>
                    </a:moveTo>
                    <a:lnTo>
                      <a:pt x="200343" y="3123582"/>
                    </a:lnTo>
                    <a:lnTo>
                      <a:pt x="201296" y="3129631"/>
                    </a:lnTo>
                    <a:lnTo>
                      <a:pt x="202567" y="3135044"/>
                    </a:lnTo>
                    <a:lnTo>
                      <a:pt x="204155" y="3141094"/>
                    </a:lnTo>
                    <a:lnTo>
                      <a:pt x="206061" y="3146507"/>
                    </a:lnTo>
                    <a:lnTo>
                      <a:pt x="208285" y="3152238"/>
                    </a:lnTo>
                    <a:lnTo>
                      <a:pt x="211144" y="3157651"/>
                    </a:lnTo>
                    <a:lnTo>
                      <a:pt x="214321" y="3163064"/>
                    </a:lnTo>
                    <a:lnTo>
                      <a:pt x="217816" y="3168795"/>
                    </a:lnTo>
                    <a:lnTo>
                      <a:pt x="221310" y="3173890"/>
                    </a:lnTo>
                    <a:lnTo>
                      <a:pt x="225758" y="3179303"/>
                    </a:lnTo>
                    <a:lnTo>
                      <a:pt x="230206" y="3184715"/>
                    </a:lnTo>
                    <a:lnTo>
                      <a:pt x="235289" y="3189810"/>
                    </a:lnTo>
                    <a:lnTo>
                      <a:pt x="240372" y="3194904"/>
                    </a:lnTo>
                    <a:lnTo>
                      <a:pt x="245773" y="3199999"/>
                    </a:lnTo>
                    <a:lnTo>
                      <a:pt x="251809" y="3205093"/>
                    </a:lnTo>
                    <a:lnTo>
                      <a:pt x="251809" y="3304436"/>
                    </a:lnTo>
                    <a:lnTo>
                      <a:pt x="254032" y="3306983"/>
                    </a:lnTo>
                    <a:lnTo>
                      <a:pt x="256574" y="3309531"/>
                    </a:lnTo>
                    <a:lnTo>
                      <a:pt x="263563" y="3315580"/>
                    </a:lnTo>
                    <a:lnTo>
                      <a:pt x="271823" y="3321948"/>
                    </a:lnTo>
                    <a:lnTo>
                      <a:pt x="281354" y="3328317"/>
                    </a:lnTo>
                    <a:lnTo>
                      <a:pt x="291520" y="3335003"/>
                    </a:lnTo>
                    <a:lnTo>
                      <a:pt x="302639" y="3340734"/>
                    </a:lnTo>
                    <a:lnTo>
                      <a:pt x="313758" y="3346784"/>
                    </a:lnTo>
                    <a:lnTo>
                      <a:pt x="324877" y="3351879"/>
                    </a:lnTo>
                    <a:lnTo>
                      <a:pt x="324877" y="3249352"/>
                    </a:lnTo>
                    <a:lnTo>
                      <a:pt x="341715" y="3256994"/>
                    </a:lnTo>
                    <a:lnTo>
                      <a:pt x="359505" y="3263999"/>
                    </a:lnTo>
                    <a:lnTo>
                      <a:pt x="377931" y="3270685"/>
                    </a:lnTo>
                    <a:lnTo>
                      <a:pt x="397311" y="3277053"/>
                    </a:lnTo>
                    <a:lnTo>
                      <a:pt x="397311" y="3378943"/>
                    </a:lnTo>
                    <a:lnTo>
                      <a:pt x="414783" y="3384038"/>
                    </a:lnTo>
                    <a:lnTo>
                      <a:pt x="432892" y="3388814"/>
                    </a:lnTo>
                    <a:lnTo>
                      <a:pt x="451318" y="3393590"/>
                    </a:lnTo>
                    <a:lnTo>
                      <a:pt x="470379" y="3397729"/>
                    </a:lnTo>
                    <a:lnTo>
                      <a:pt x="470379" y="3296476"/>
                    </a:lnTo>
                    <a:lnTo>
                      <a:pt x="488170" y="3300615"/>
                    </a:lnTo>
                    <a:lnTo>
                      <a:pt x="506278" y="3303799"/>
                    </a:lnTo>
                    <a:lnTo>
                      <a:pt x="524386" y="3306983"/>
                    </a:lnTo>
                    <a:lnTo>
                      <a:pt x="543448" y="3309849"/>
                    </a:lnTo>
                    <a:lnTo>
                      <a:pt x="543448" y="3410465"/>
                    </a:lnTo>
                    <a:lnTo>
                      <a:pt x="561238" y="3412694"/>
                    </a:lnTo>
                    <a:lnTo>
                      <a:pt x="579347" y="3415241"/>
                    </a:lnTo>
                    <a:lnTo>
                      <a:pt x="597455" y="3417152"/>
                    </a:lnTo>
                    <a:lnTo>
                      <a:pt x="615881" y="3418744"/>
                    </a:lnTo>
                    <a:lnTo>
                      <a:pt x="615881" y="3318446"/>
                    </a:lnTo>
                    <a:lnTo>
                      <a:pt x="634307" y="3320038"/>
                    </a:lnTo>
                    <a:lnTo>
                      <a:pt x="652415" y="3320993"/>
                    </a:lnTo>
                    <a:lnTo>
                      <a:pt x="670524" y="3321948"/>
                    </a:lnTo>
                    <a:lnTo>
                      <a:pt x="688950" y="3322585"/>
                    </a:lnTo>
                    <a:lnTo>
                      <a:pt x="688950" y="3422883"/>
                    </a:lnTo>
                    <a:lnTo>
                      <a:pt x="710235" y="3423520"/>
                    </a:lnTo>
                    <a:lnTo>
                      <a:pt x="732155" y="3423520"/>
                    </a:lnTo>
                    <a:lnTo>
                      <a:pt x="762018" y="3423201"/>
                    </a:lnTo>
                    <a:lnTo>
                      <a:pt x="762018" y="3322904"/>
                    </a:lnTo>
                    <a:lnTo>
                      <a:pt x="790928" y="3321948"/>
                    </a:lnTo>
                    <a:lnTo>
                      <a:pt x="818884" y="3320675"/>
                    </a:lnTo>
                    <a:lnTo>
                      <a:pt x="846524" y="3318446"/>
                    </a:lnTo>
                    <a:lnTo>
                      <a:pt x="873845" y="3315899"/>
                    </a:lnTo>
                    <a:lnTo>
                      <a:pt x="900531" y="3312715"/>
                    </a:lnTo>
                    <a:lnTo>
                      <a:pt x="926581" y="3309212"/>
                    </a:lnTo>
                    <a:lnTo>
                      <a:pt x="951996" y="3304755"/>
                    </a:lnTo>
                    <a:lnTo>
                      <a:pt x="976776" y="3299978"/>
                    </a:lnTo>
                    <a:lnTo>
                      <a:pt x="1000921" y="3294884"/>
                    </a:lnTo>
                    <a:lnTo>
                      <a:pt x="1023794" y="3289471"/>
                    </a:lnTo>
                    <a:lnTo>
                      <a:pt x="1046350" y="3283421"/>
                    </a:lnTo>
                    <a:lnTo>
                      <a:pt x="1067953" y="3277053"/>
                    </a:lnTo>
                    <a:lnTo>
                      <a:pt x="1088285" y="3270048"/>
                    </a:lnTo>
                    <a:lnTo>
                      <a:pt x="1108300" y="3263043"/>
                    </a:lnTo>
                    <a:lnTo>
                      <a:pt x="1126726" y="3255083"/>
                    </a:lnTo>
                    <a:lnTo>
                      <a:pt x="1144516" y="3247123"/>
                    </a:lnTo>
                    <a:lnTo>
                      <a:pt x="1144516" y="3349968"/>
                    </a:lnTo>
                    <a:lnTo>
                      <a:pt x="1152459" y="3346147"/>
                    </a:lnTo>
                    <a:lnTo>
                      <a:pt x="1159766" y="3342008"/>
                    </a:lnTo>
                    <a:lnTo>
                      <a:pt x="1167390" y="3337232"/>
                    </a:lnTo>
                    <a:lnTo>
                      <a:pt x="1175015" y="3332456"/>
                    </a:lnTo>
                    <a:lnTo>
                      <a:pt x="1182004" y="3327680"/>
                    </a:lnTo>
                    <a:lnTo>
                      <a:pt x="1188358" y="3322904"/>
                    </a:lnTo>
                    <a:lnTo>
                      <a:pt x="1194076" y="3318446"/>
                    </a:lnTo>
                    <a:lnTo>
                      <a:pt x="1199477" y="3313988"/>
                    </a:lnTo>
                    <a:lnTo>
                      <a:pt x="1199477" y="3215601"/>
                    </a:lnTo>
                    <a:lnTo>
                      <a:pt x="1206784" y="3209870"/>
                    </a:lnTo>
                    <a:lnTo>
                      <a:pt x="1213455" y="3204457"/>
                    </a:lnTo>
                    <a:lnTo>
                      <a:pt x="1220126" y="3198725"/>
                    </a:lnTo>
                    <a:lnTo>
                      <a:pt x="1226163" y="3192994"/>
                    </a:lnTo>
                    <a:lnTo>
                      <a:pt x="1232199" y="3186944"/>
                    </a:lnTo>
                    <a:lnTo>
                      <a:pt x="1237282" y="3181531"/>
                    </a:lnTo>
                    <a:lnTo>
                      <a:pt x="1242047" y="3175163"/>
                    </a:lnTo>
                    <a:lnTo>
                      <a:pt x="1246177" y="3169114"/>
                    </a:lnTo>
                    <a:lnTo>
                      <a:pt x="1250307" y="3162745"/>
                    </a:lnTo>
                    <a:lnTo>
                      <a:pt x="1253802" y="3157014"/>
                    </a:lnTo>
                    <a:lnTo>
                      <a:pt x="1256661" y="3150646"/>
                    </a:lnTo>
                    <a:lnTo>
                      <a:pt x="1258885" y="3144278"/>
                    </a:lnTo>
                    <a:lnTo>
                      <a:pt x="1260791" y="3137910"/>
                    </a:lnTo>
                    <a:lnTo>
                      <a:pt x="1262379" y="3131223"/>
                    </a:lnTo>
                    <a:lnTo>
                      <a:pt x="1263332" y="3124855"/>
                    </a:lnTo>
                    <a:lnTo>
                      <a:pt x="1263650" y="3118169"/>
                    </a:lnTo>
                    <a:lnTo>
                      <a:pt x="1263650" y="3251581"/>
                    </a:lnTo>
                    <a:lnTo>
                      <a:pt x="1263332" y="3251899"/>
                    </a:lnTo>
                    <a:lnTo>
                      <a:pt x="1263332" y="3255720"/>
                    </a:lnTo>
                    <a:lnTo>
                      <a:pt x="1263015" y="3259859"/>
                    </a:lnTo>
                    <a:lnTo>
                      <a:pt x="1262379" y="3264635"/>
                    </a:lnTo>
                    <a:lnTo>
                      <a:pt x="1261426" y="3269730"/>
                    </a:lnTo>
                    <a:lnTo>
                      <a:pt x="1260155" y="3274506"/>
                    </a:lnTo>
                    <a:lnTo>
                      <a:pt x="1258567" y="3279600"/>
                    </a:lnTo>
                    <a:lnTo>
                      <a:pt x="1256661" y="3284377"/>
                    </a:lnTo>
                    <a:lnTo>
                      <a:pt x="1254119" y="3289153"/>
                    </a:lnTo>
                    <a:lnTo>
                      <a:pt x="1251896" y="3294247"/>
                    </a:lnTo>
                    <a:lnTo>
                      <a:pt x="1248719" y="3299023"/>
                    </a:lnTo>
                    <a:lnTo>
                      <a:pt x="1245542" y="3303162"/>
                    </a:lnTo>
                    <a:lnTo>
                      <a:pt x="1242365" y="3307939"/>
                    </a:lnTo>
                    <a:lnTo>
                      <a:pt x="1238552" y="3312715"/>
                    </a:lnTo>
                    <a:lnTo>
                      <a:pt x="1234423" y="3317172"/>
                    </a:lnTo>
                    <a:lnTo>
                      <a:pt x="1225845" y="3326088"/>
                    </a:lnTo>
                    <a:lnTo>
                      <a:pt x="1215997" y="3335003"/>
                    </a:lnTo>
                    <a:lnTo>
                      <a:pt x="1204877" y="3343600"/>
                    </a:lnTo>
                    <a:lnTo>
                      <a:pt x="1192488" y="3351879"/>
                    </a:lnTo>
                    <a:lnTo>
                      <a:pt x="1179462" y="3360157"/>
                    </a:lnTo>
                    <a:lnTo>
                      <a:pt x="1165802" y="3367799"/>
                    </a:lnTo>
                    <a:lnTo>
                      <a:pt x="1150870" y="3375122"/>
                    </a:lnTo>
                    <a:lnTo>
                      <a:pt x="1134986" y="3382764"/>
                    </a:lnTo>
                    <a:lnTo>
                      <a:pt x="1118466" y="3389769"/>
                    </a:lnTo>
                    <a:lnTo>
                      <a:pt x="1100993" y="3396137"/>
                    </a:lnTo>
                    <a:lnTo>
                      <a:pt x="1082567" y="3402824"/>
                    </a:lnTo>
                    <a:lnTo>
                      <a:pt x="1063506" y="3408873"/>
                    </a:lnTo>
                    <a:lnTo>
                      <a:pt x="1043491" y="3414286"/>
                    </a:lnTo>
                    <a:lnTo>
                      <a:pt x="1022841" y="3420017"/>
                    </a:lnTo>
                    <a:lnTo>
                      <a:pt x="1001874" y="3424794"/>
                    </a:lnTo>
                    <a:lnTo>
                      <a:pt x="979953" y="3429570"/>
                    </a:lnTo>
                    <a:lnTo>
                      <a:pt x="957397" y="3433709"/>
                    </a:lnTo>
                    <a:lnTo>
                      <a:pt x="934524" y="3437848"/>
                    </a:lnTo>
                    <a:lnTo>
                      <a:pt x="910697" y="3441032"/>
                    </a:lnTo>
                    <a:lnTo>
                      <a:pt x="886235" y="3444216"/>
                    </a:lnTo>
                    <a:lnTo>
                      <a:pt x="861773" y="3446764"/>
                    </a:lnTo>
                    <a:lnTo>
                      <a:pt x="836675" y="3448992"/>
                    </a:lnTo>
                    <a:lnTo>
                      <a:pt x="810942" y="3450584"/>
                    </a:lnTo>
                    <a:lnTo>
                      <a:pt x="784892" y="3451540"/>
                    </a:lnTo>
                    <a:lnTo>
                      <a:pt x="758841" y="3452495"/>
                    </a:lnTo>
                    <a:lnTo>
                      <a:pt x="732155" y="3452813"/>
                    </a:lnTo>
                    <a:lnTo>
                      <a:pt x="704834" y="3452495"/>
                    </a:lnTo>
                    <a:lnTo>
                      <a:pt x="677513" y="3451540"/>
                    </a:lnTo>
                    <a:lnTo>
                      <a:pt x="651145" y="3450584"/>
                    </a:lnTo>
                    <a:lnTo>
                      <a:pt x="625094" y="3448356"/>
                    </a:lnTo>
                    <a:lnTo>
                      <a:pt x="599361" y="3446445"/>
                    </a:lnTo>
                    <a:lnTo>
                      <a:pt x="574264" y="3443579"/>
                    </a:lnTo>
                    <a:lnTo>
                      <a:pt x="549484" y="3440395"/>
                    </a:lnTo>
                    <a:lnTo>
                      <a:pt x="525339" y="3436893"/>
                    </a:lnTo>
                    <a:lnTo>
                      <a:pt x="501513" y="3433072"/>
                    </a:lnTo>
                    <a:lnTo>
                      <a:pt x="478639" y="3428296"/>
                    </a:lnTo>
                    <a:lnTo>
                      <a:pt x="456718" y="3423520"/>
                    </a:lnTo>
                    <a:lnTo>
                      <a:pt x="434798" y="3418425"/>
                    </a:lnTo>
                    <a:lnTo>
                      <a:pt x="413830" y="3412694"/>
                    </a:lnTo>
                    <a:lnTo>
                      <a:pt x="394134" y="3406963"/>
                    </a:lnTo>
                    <a:lnTo>
                      <a:pt x="374755" y="3400595"/>
                    </a:lnTo>
                    <a:lnTo>
                      <a:pt x="356329" y="3393908"/>
                    </a:lnTo>
                    <a:lnTo>
                      <a:pt x="338538" y="3386585"/>
                    </a:lnTo>
                    <a:lnTo>
                      <a:pt x="322018" y="3379580"/>
                    </a:lnTo>
                    <a:lnTo>
                      <a:pt x="306134" y="3372257"/>
                    </a:lnTo>
                    <a:lnTo>
                      <a:pt x="291520" y="3364296"/>
                    </a:lnTo>
                    <a:lnTo>
                      <a:pt x="277542" y="3356018"/>
                    </a:lnTo>
                    <a:lnTo>
                      <a:pt x="264834" y="3347421"/>
                    </a:lnTo>
                    <a:lnTo>
                      <a:pt x="253079" y="3338824"/>
                    </a:lnTo>
                    <a:lnTo>
                      <a:pt x="242278" y="3330227"/>
                    </a:lnTo>
                    <a:lnTo>
                      <a:pt x="237513" y="3325451"/>
                    </a:lnTo>
                    <a:lnTo>
                      <a:pt x="232747" y="3320675"/>
                    </a:lnTo>
                    <a:lnTo>
                      <a:pt x="228617" y="3316217"/>
                    </a:lnTo>
                    <a:lnTo>
                      <a:pt x="224487" y="3311441"/>
                    </a:lnTo>
                    <a:lnTo>
                      <a:pt x="220993" y="3306983"/>
                    </a:lnTo>
                    <a:lnTo>
                      <a:pt x="217498" y="3302207"/>
                    </a:lnTo>
                    <a:lnTo>
                      <a:pt x="214321" y="3297431"/>
                    </a:lnTo>
                    <a:lnTo>
                      <a:pt x="211462" y="3292337"/>
                    </a:lnTo>
                    <a:lnTo>
                      <a:pt x="208921" y="3287561"/>
                    </a:lnTo>
                    <a:lnTo>
                      <a:pt x="206697" y="3282148"/>
                    </a:lnTo>
                    <a:lnTo>
                      <a:pt x="204791" y="3277690"/>
                    </a:lnTo>
                    <a:lnTo>
                      <a:pt x="203202" y="3272277"/>
                    </a:lnTo>
                    <a:lnTo>
                      <a:pt x="201931" y="3267183"/>
                    </a:lnTo>
                    <a:lnTo>
                      <a:pt x="201296" y="3262088"/>
                    </a:lnTo>
                    <a:lnTo>
                      <a:pt x="200978" y="3256994"/>
                    </a:lnTo>
                    <a:lnTo>
                      <a:pt x="200343" y="3251899"/>
                    </a:lnTo>
                    <a:lnTo>
                      <a:pt x="200025" y="3251899"/>
                    </a:lnTo>
                    <a:lnTo>
                      <a:pt x="200025" y="3117850"/>
                    </a:lnTo>
                    <a:close/>
                    <a:moveTo>
                      <a:pt x="1263332" y="3111818"/>
                    </a:moveTo>
                    <a:lnTo>
                      <a:pt x="1263650" y="3117533"/>
                    </a:lnTo>
                    <a:lnTo>
                      <a:pt x="1263332" y="3119438"/>
                    </a:lnTo>
                    <a:lnTo>
                      <a:pt x="1263332" y="3116263"/>
                    </a:lnTo>
                    <a:lnTo>
                      <a:pt x="1263332" y="3111818"/>
                    </a:lnTo>
                    <a:close/>
                    <a:moveTo>
                      <a:pt x="1263253" y="3110548"/>
                    </a:moveTo>
                    <a:lnTo>
                      <a:pt x="1263332" y="3111183"/>
                    </a:lnTo>
                    <a:lnTo>
                      <a:pt x="1263332" y="3111818"/>
                    </a:lnTo>
                    <a:lnTo>
                      <a:pt x="1263253" y="3110548"/>
                    </a:lnTo>
                    <a:close/>
                    <a:moveTo>
                      <a:pt x="1892592" y="3107220"/>
                    </a:moveTo>
                    <a:lnTo>
                      <a:pt x="1892592" y="3210034"/>
                    </a:lnTo>
                    <a:lnTo>
                      <a:pt x="1913877" y="3210983"/>
                    </a:lnTo>
                    <a:lnTo>
                      <a:pt x="1935480" y="3210983"/>
                    </a:lnTo>
                    <a:lnTo>
                      <a:pt x="1965343" y="3210667"/>
                    </a:lnTo>
                    <a:lnTo>
                      <a:pt x="1965343" y="3107537"/>
                    </a:lnTo>
                    <a:lnTo>
                      <a:pt x="1935480" y="3107853"/>
                    </a:lnTo>
                    <a:lnTo>
                      <a:pt x="1913877" y="3107853"/>
                    </a:lnTo>
                    <a:lnTo>
                      <a:pt x="1892592" y="3107220"/>
                    </a:lnTo>
                    <a:close/>
                    <a:moveTo>
                      <a:pt x="200819" y="3107046"/>
                    </a:moveTo>
                    <a:lnTo>
                      <a:pt x="200378" y="3110133"/>
                    </a:lnTo>
                    <a:lnTo>
                      <a:pt x="200025" y="3115072"/>
                    </a:lnTo>
                    <a:lnTo>
                      <a:pt x="200025" y="3110751"/>
                    </a:lnTo>
                    <a:lnTo>
                      <a:pt x="200819" y="3107046"/>
                    </a:lnTo>
                    <a:close/>
                    <a:moveTo>
                      <a:pt x="2489519" y="3103562"/>
                    </a:moveTo>
                    <a:lnTo>
                      <a:pt x="2490471" y="3109906"/>
                    </a:lnTo>
                    <a:lnTo>
                      <a:pt x="2490788" y="3116568"/>
                    </a:lnTo>
                    <a:lnTo>
                      <a:pt x="2490788" y="3252652"/>
                    </a:lnTo>
                    <a:lnTo>
                      <a:pt x="2490471" y="3252969"/>
                    </a:lnTo>
                    <a:lnTo>
                      <a:pt x="2489836" y="3260899"/>
                    </a:lnTo>
                    <a:lnTo>
                      <a:pt x="2489519" y="3265657"/>
                    </a:lnTo>
                    <a:lnTo>
                      <a:pt x="2488250" y="3270733"/>
                    </a:lnTo>
                    <a:lnTo>
                      <a:pt x="2487298" y="3275491"/>
                    </a:lnTo>
                    <a:lnTo>
                      <a:pt x="2485711" y="3280566"/>
                    </a:lnTo>
                    <a:lnTo>
                      <a:pt x="2483490" y="3285325"/>
                    </a:lnTo>
                    <a:lnTo>
                      <a:pt x="2481269" y="3290083"/>
                    </a:lnTo>
                    <a:lnTo>
                      <a:pt x="2479048" y="3294841"/>
                    </a:lnTo>
                    <a:lnTo>
                      <a:pt x="2475874" y="3299599"/>
                    </a:lnTo>
                    <a:lnTo>
                      <a:pt x="2472701" y="3304357"/>
                    </a:lnTo>
                    <a:lnTo>
                      <a:pt x="2469528" y="3309115"/>
                    </a:lnTo>
                    <a:lnTo>
                      <a:pt x="2465403" y="3313874"/>
                    </a:lnTo>
                    <a:lnTo>
                      <a:pt x="2461595" y="3317997"/>
                    </a:lnTo>
                    <a:lnTo>
                      <a:pt x="2453028" y="3327196"/>
                    </a:lnTo>
                    <a:lnTo>
                      <a:pt x="2443191" y="3335761"/>
                    </a:lnTo>
                    <a:lnTo>
                      <a:pt x="2432086" y="3344643"/>
                    </a:lnTo>
                    <a:lnTo>
                      <a:pt x="2419710" y="3352891"/>
                    </a:lnTo>
                    <a:lnTo>
                      <a:pt x="2406701" y="3360504"/>
                    </a:lnTo>
                    <a:lnTo>
                      <a:pt x="2393056" y="3368434"/>
                    </a:lnTo>
                    <a:lnTo>
                      <a:pt x="2378143" y="3376047"/>
                    </a:lnTo>
                    <a:lnTo>
                      <a:pt x="2362277" y="3383660"/>
                    </a:lnTo>
                    <a:lnTo>
                      <a:pt x="2345777" y="3390322"/>
                    </a:lnTo>
                    <a:lnTo>
                      <a:pt x="2328325" y="3396983"/>
                    </a:lnTo>
                    <a:lnTo>
                      <a:pt x="2309921" y="3403327"/>
                    </a:lnTo>
                    <a:lnTo>
                      <a:pt x="2290882" y="3409671"/>
                    </a:lnTo>
                    <a:lnTo>
                      <a:pt x="2270892" y="3415064"/>
                    </a:lnTo>
                    <a:lnTo>
                      <a:pt x="2250267" y="3420139"/>
                    </a:lnTo>
                    <a:lnTo>
                      <a:pt x="2229324" y="3425215"/>
                    </a:lnTo>
                    <a:lnTo>
                      <a:pt x="2207430" y="3429973"/>
                    </a:lnTo>
                    <a:lnTo>
                      <a:pt x="2184901" y="3434414"/>
                    </a:lnTo>
                    <a:lnTo>
                      <a:pt x="2162054" y="3437903"/>
                    </a:lnTo>
                    <a:lnTo>
                      <a:pt x="2138256" y="3441393"/>
                    </a:lnTo>
                    <a:lnTo>
                      <a:pt x="2113823" y="3444565"/>
                    </a:lnTo>
                    <a:lnTo>
                      <a:pt x="2089390" y="3447102"/>
                    </a:lnTo>
                    <a:lnTo>
                      <a:pt x="2064323" y="3449006"/>
                    </a:lnTo>
                    <a:lnTo>
                      <a:pt x="2038621" y="3450909"/>
                    </a:lnTo>
                    <a:lnTo>
                      <a:pt x="2012601" y="3452178"/>
                    </a:lnTo>
                    <a:lnTo>
                      <a:pt x="1986582" y="3452812"/>
                    </a:lnTo>
                    <a:lnTo>
                      <a:pt x="1959928" y="3452812"/>
                    </a:lnTo>
                    <a:lnTo>
                      <a:pt x="1932639" y="3452812"/>
                    </a:lnTo>
                    <a:lnTo>
                      <a:pt x="1905350" y="3452178"/>
                    </a:lnTo>
                    <a:lnTo>
                      <a:pt x="1879014" y="3450592"/>
                    </a:lnTo>
                    <a:lnTo>
                      <a:pt x="1852994" y="3449006"/>
                    </a:lnTo>
                    <a:lnTo>
                      <a:pt x="1827292" y="3446468"/>
                    </a:lnTo>
                    <a:lnTo>
                      <a:pt x="1802224" y="3443930"/>
                    </a:lnTo>
                    <a:lnTo>
                      <a:pt x="1777157" y="3441075"/>
                    </a:lnTo>
                    <a:lnTo>
                      <a:pt x="1753359" y="3437269"/>
                    </a:lnTo>
                    <a:lnTo>
                      <a:pt x="1729560" y="3433145"/>
                    </a:lnTo>
                    <a:lnTo>
                      <a:pt x="1706714" y="3428704"/>
                    </a:lnTo>
                    <a:lnTo>
                      <a:pt x="1684502" y="3424263"/>
                    </a:lnTo>
                    <a:lnTo>
                      <a:pt x="1662925" y="3418871"/>
                    </a:lnTo>
                    <a:lnTo>
                      <a:pt x="1641983" y="3413478"/>
                    </a:lnTo>
                    <a:lnTo>
                      <a:pt x="1622309" y="3407134"/>
                    </a:lnTo>
                    <a:lnTo>
                      <a:pt x="1602953" y="3400790"/>
                    </a:lnTo>
                    <a:lnTo>
                      <a:pt x="1584549" y="3394445"/>
                    </a:lnTo>
                    <a:lnTo>
                      <a:pt x="1566780" y="3387467"/>
                    </a:lnTo>
                    <a:lnTo>
                      <a:pt x="1550280" y="3380488"/>
                    </a:lnTo>
                    <a:lnTo>
                      <a:pt x="1534414" y="3372558"/>
                    </a:lnTo>
                    <a:lnTo>
                      <a:pt x="1519501" y="3364945"/>
                    </a:lnTo>
                    <a:lnTo>
                      <a:pt x="1505539" y="3356697"/>
                    </a:lnTo>
                    <a:lnTo>
                      <a:pt x="1493164" y="3348450"/>
                    </a:lnTo>
                    <a:lnTo>
                      <a:pt x="1481106" y="3339885"/>
                    </a:lnTo>
                    <a:lnTo>
                      <a:pt x="1470635" y="3330686"/>
                    </a:lnTo>
                    <a:lnTo>
                      <a:pt x="1465875" y="3326245"/>
                    </a:lnTo>
                    <a:lnTo>
                      <a:pt x="1461116" y="3321487"/>
                    </a:lnTo>
                    <a:lnTo>
                      <a:pt x="1456673" y="3317363"/>
                    </a:lnTo>
                    <a:lnTo>
                      <a:pt x="1452866" y="3312605"/>
                    </a:lnTo>
                    <a:lnTo>
                      <a:pt x="1449375" y="3307847"/>
                    </a:lnTo>
                    <a:lnTo>
                      <a:pt x="1445885" y="3303088"/>
                    </a:lnTo>
                    <a:lnTo>
                      <a:pt x="1442712" y="3298013"/>
                    </a:lnTo>
                    <a:lnTo>
                      <a:pt x="1439856" y="3293255"/>
                    </a:lnTo>
                    <a:lnTo>
                      <a:pt x="1437000" y="3288497"/>
                    </a:lnTo>
                    <a:lnTo>
                      <a:pt x="1435096" y="3283421"/>
                    </a:lnTo>
                    <a:lnTo>
                      <a:pt x="1433192" y="3278346"/>
                    </a:lnTo>
                    <a:lnTo>
                      <a:pt x="1431606" y="3273588"/>
                    </a:lnTo>
                    <a:lnTo>
                      <a:pt x="1430337" y="3268512"/>
                    </a:lnTo>
                    <a:lnTo>
                      <a:pt x="1429702" y="3263437"/>
                    </a:lnTo>
                    <a:lnTo>
                      <a:pt x="1429385" y="3258044"/>
                    </a:lnTo>
                    <a:lnTo>
                      <a:pt x="1428750" y="3252969"/>
                    </a:lnTo>
                    <a:lnTo>
                      <a:pt x="1428750" y="3155268"/>
                    </a:lnTo>
                    <a:lnTo>
                      <a:pt x="1438269" y="3162881"/>
                    </a:lnTo>
                    <a:lnTo>
                      <a:pt x="1449058" y="3170177"/>
                    </a:lnTo>
                    <a:lnTo>
                      <a:pt x="1459846" y="3177473"/>
                    </a:lnTo>
                    <a:lnTo>
                      <a:pt x="1471270" y="3184134"/>
                    </a:lnTo>
                    <a:lnTo>
                      <a:pt x="1483645" y="3190795"/>
                    </a:lnTo>
                    <a:lnTo>
                      <a:pt x="1496337" y="3197140"/>
                    </a:lnTo>
                    <a:lnTo>
                      <a:pt x="1509347" y="3203484"/>
                    </a:lnTo>
                    <a:lnTo>
                      <a:pt x="1522674" y="3209194"/>
                    </a:lnTo>
                    <a:lnTo>
                      <a:pt x="1536953" y="3215221"/>
                    </a:lnTo>
                    <a:lnTo>
                      <a:pt x="1550915" y="3220613"/>
                    </a:lnTo>
                    <a:lnTo>
                      <a:pt x="1566145" y="3226006"/>
                    </a:lnTo>
                    <a:lnTo>
                      <a:pt x="1581376" y="3231081"/>
                    </a:lnTo>
                    <a:lnTo>
                      <a:pt x="1597242" y="3235839"/>
                    </a:lnTo>
                    <a:lnTo>
                      <a:pt x="1612790" y="3240598"/>
                    </a:lnTo>
                    <a:lnTo>
                      <a:pt x="1628973" y="3244721"/>
                    </a:lnTo>
                    <a:lnTo>
                      <a:pt x="1646108" y="3248845"/>
                    </a:lnTo>
                    <a:lnTo>
                      <a:pt x="1662608" y="3252652"/>
                    </a:lnTo>
                    <a:lnTo>
                      <a:pt x="1680060" y="3256141"/>
                    </a:lnTo>
                    <a:lnTo>
                      <a:pt x="1697195" y="3259313"/>
                    </a:lnTo>
                    <a:lnTo>
                      <a:pt x="1714964" y="3262485"/>
                    </a:lnTo>
                    <a:lnTo>
                      <a:pt x="1732733" y="3265657"/>
                    </a:lnTo>
                    <a:lnTo>
                      <a:pt x="1750820" y="3268195"/>
                    </a:lnTo>
                    <a:lnTo>
                      <a:pt x="1768907" y="3270416"/>
                    </a:lnTo>
                    <a:lnTo>
                      <a:pt x="1786993" y="3272636"/>
                    </a:lnTo>
                    <a:lnTo>
                      <a:pt x="1805715" y="3274857"/>
                    </a:lnTo>
                    <a:lnTo>
                      <a:pt x="1824119" y="3276443"/>
                    </a:lnTo>
                    <a:lnTo>
                      <a:pt x="1842840" y="3277394"/>
                    </a:lnTo>
                    <a:lnTo>
                      <a:pt x="1861561" y="3278663"/>
                    </a:lnTo>
                    <a:lnTo>
                      <a:pt x="1880283" y="3279615"/>
                    </a:lnTo>
                    <a:lnTo>
                      <a:pt x="1898687" y="3280249"/>
                    </a:lnTo>
                    <a:lnTo>
                      <a:pt x="1917725" y="3280566"/>
                    </a:lnTo>
                    <a:lnTo>
                      <a:pt x="1936129" y="3280566"/>
                    </a:lnTo>
                    <a:lnTo>
                      <a:pt x="1958658" y="3280566"/>
                    </a:lnTo>
                    <a:lnTo>
                      <a:pt x="1981187" y="3280249"/>
                    </a:lnTo>
                    <a:lnTo>
                      <a:pt x="2003399" y="3278980"/>
                    </a:lnTo>
                    <a:lnTo>
                      <a:pt x="2025928" y="3278029"/>
                    </a:lnTo>
                    <a:lnTo>
                      <a:pt x="2048140" y="3276443"/>
                    </a:lnTo>
                    <a:lnTo>
                      <a:pt x="2070034" y="3274222"/>
                    </a:lnTo>
                    <a:lnTo>
                      <a:pt x="2092246" y="3272002"/>
                    </a:lnTo>
                    <a:lnTo>
                      <a:pt x="2114458" y="3269464"/>
                    </a:lnTo>
                    <a:lnTo>
                      <a:pt x="2135718" y="3266609"/>
                    </a:lnTo>
                    <a:lnTo>
                      <a:pt x="2157295" y="3263437"/>
                    </a:lnTo>
                    <a:lnTo>
                      <a:pt x="2178237" y="3259313"/>
                    </a:lnTo>
                    <a:lnTo>
                      <a:pt x="2198545" y="3255507"/>
                    </a:lnTo>
                    <a:lnTo>
                      <a:pt x="2219170" y="3251066"/>
                    </a:lnTo>
                    <a:lnTo>
                      <a:pt x="2239161" y="3246307"/>
                    </a:lnTo>
                    <a:lnTo>
                      <a:pt x="2258517" y="3241232"/>
                    </a:lnTo>
                    <a:lnTo>
                      <a:pt x="2277555" y="3235839"/>
                    </a:lnTo>
                    <a:lnTo>
                      <a:pt x="2295959" y="3230130"/>
                    </a:lnTo>
                    <a:lnTo>
                      <a:pt x="2314046" y="3223785"/>
                    </a:lnTo>
                    <a:lnTo>
                      <a:pt x="2331498" y="3217441"/>
                    </a:lnTo>
                    <a:lnTo>
                      <a:pt x="2348316" y="3210780"/>
                    </a:lnTo>
                    <a:lnTo>
                      <a:pt x="2364498" y="3203801"/>
                    </a:lnTo>
                    <a:lnTo>
                      <a:pt x="2380047" y="3196188"/>
                    </a:lnTo>
                    <a:lnTo>
                      <a:pt x="2394643" y="3188575"/>
                    </a:lnTo>
                    <a:lnTo>
                      <a:pt x="2408605" y="3180645"/>
                    </a:lnTo>
                    <a:lnTo>
                      <a:pt x="2422249" y="3171763"/>
                    </a:lnTo>
                    <a:lnTo>
                      <a:pt x="2434307" y="3163198"/>
                    </a:lnTo>
                    <a:lnTo>
                      <a:pt x="2445730" y="3153999"/>
                    </a:lnTo>
                    <a:lnTo>
                      <a:pt x="2456518" y="3144800"/>
                    </a:lnTo>
                    <a:lnTo>
                      <a:pt x="2466355" y="3134966"/>
                    </a:lnTo>
                    <a:lnTo>
                      <a:pt x="2471115" y="3129574"/>
                    </a:lnTo>
                    <a:lnTo>
                      <a:pt x="2474922" y="3124498"/>
                    </a:lnTo>
                    <a:lnTo>
                      <a:pt x="2479365" y="3119423"/>
                    </a:lnTo>
                    <a:lnTo>
                      <a:pt x="2482855" y="3114347"/>
                    </a:lnTo>
                    <a:lnTo>
                      <a:pt x="2486346" y="3108955"/>
                    </a:lnTo>
                    <a:lnTo>
                      <a:pt x="2489519" y="3103562"/>
                    </a:lnTo>
                    <a:close/>
                    <a:moveTo>
                      <a:pt x="201789" y="3100564"/>
                    </a:moveTo>
                    <a:lnTo>
                      <a:pt x="201084" y="3105812"/>
                    </a:lnTo>
                    <a:lnTo>
                      <a:pt x="200819" y="3107046"/>
                    </a:lnTo>
                    <a:lnTo>
                      <a:pt x="201084" y="3105194"/>
                    </a:lnTo>
                    <a:lnTo>
                      <a:pt x="201789" y="3100564"/>
                    </a:lnTo>
                    <a:close/>
                    <a:moveTo>
                      <a:pt x="1260475" y="3095625"/>
                    </a:moveTo>
                    <a:lnTo>
                      <a:pt x="1262062" y="3101340"/>
                    </a:lnTo>
                    <a:lnTo>
                      <a:pt x="1263015" y="3106738"/>
                    </a:lnTo>
                    <a:lnTo>
                      <a:pt x="1263253" y="3110548"/>
                    </a:lnTo>
                    <a:lnTo>
                      <a:pt x="1262698" y="3106103"/>
                    </a:lnTo>
                    <a:lnTo>
                      <a:pt x="1261745" y="3100705"/>
                    </a:lnTo>
                    <a:lnTo>
                      <a:pt x="1260475" y="3095625"/>
                    </a:lnTo>
                    <a:close/>
                    <a:moveTo>
                      <a:pt x="1746773" y="3094566"/>
                    </a:moveTo>
                    <a:lnTo>
                      <a:pt x="1746773" y="3198013"/>
                    </a:lnTo>
                    <a:lnTo>
                      <a:pt x="1764563" y="3200227"/>
                    </a:lnTo>
                    <a:lnTo>
                      <a:pt x="1782671" y="3202758"/>
                    </a:lnTo>
                    <a:lnTo>
                      <a:pt x="1800780" y="3204656"/>
                    </a:lnTo>
                    <a:lnTo>
                      <a:pt x="1819841" y="3206238"/>
                    </a:lnTo>
                    <a:lnTo>
                      <a:pt x="1819841" y="3102791"/>
                    </a:lnTo>
                    <a:lnTo>
                      <a:pt x="1800780" y="3101210"/>
                    </a:lnTo>
                    <a:lnTo>
                      <a:pt x="1782671" y="3099312"/>
                    </a:lnTo>
                    <a:lnTo>
                      <a:pt x="1764563" y="3097097"/>
                    </a:lnTo>
                    <a:lnTo>
                      <a:pt x="1746773" y="3094566"/>
                    </a:lnTo>
                    <a:close/>
                    <a:moveTo>
                      <a:pt x="1600953" y="3061666"/>
                    </a:moveTo>
                    <a:lnTo>
                      <a:pt x="1600953" y="3166378"/>
                    </a:lnTo>
                    <a:lnTo>
                      <a:pt x="1618744" y="3171756"/>
                    </a:lnTo>
                    <a:lnTo>
                      <a:pt x="1636217" y="3176501"/>
                    </a:lnTo>
                    <a:lnTo>
                      <a:pt x="1654960" y="3180930"/>
                    </a:lnTo>
                    <a:lnTo>
                      <a:pt x="1673704" y="3185042"/>
                    </a:lnTo>
                    <a:lnTo>
                      <a:pt x="1673704" y="3080963"/>
                    </a:lnTo>
                    <a:lnTo>
                      <a:pt x="1654960" y="3076534"/>
                    </a:lnTo>
                    <a:lnTo>
                      <a:pt x="1636217" y="3071789"/>
                    </a:lnTo>
                    <a:lnTo>
                      <a:pt x="1618108" y="3066728"/>
                    </a:lnTo>
                    <a:lnTo>
                      <a:pt x="1600953" y="3061666"/>
                    </a:lnTo>
                    <a:close/>
                    <a:moveTo>
                      <a:pt x="3151360" y="3046095"/>
                    </a:moveTo>
                    <a:lnTo>
                      <a:pt x="3151360" y="3160713"/>
                    </a:lnTo>
                    <a:lnTo>
                      <a:pt x="3174848" y="3161665"/>
                    </a:lnTo>
                    <a:lnTo>
                      <a:pt x="3198972" y="3161665"/>
                    </a:lnTo>
                    <a:lnTo>
                      <a:pt x="3231983" y="3161348"/>
                    </a:lnTo>
                    <a:lnTo>
                      <a:pt x="3231983" y="3046413"/>
                    </a:lnTo>
                    <a:lnTo>
                      <a:pt x="3198972" y="3046730"/>
                    </a:lnTo>
                    <a:lnTo>
                      <a:pt x="3174848" y="3046413"/>
                    </a:lnTo>
                    <a:lnTo>
                      <a:pt x="3151360" y="3046095"/>
                    </a:lnTo>
                    <a:close/>
                    <a:moveTo>
                      <a:pt x="3815080" y="3040062"/>
                    </a:moveTo>
                    <a:lnTo>
                      <a:pt x="3816033" y="3047365"/>
                    </a:lnTo>
                    <a:lnTo>
                      <a:pt x="3816350" y="3054985"/>
                    </a:lnTo>
                    <a:lnTo>
                      <a:pt x="3816350" y="3206115"/>
                    </a:lnTo>
                    <a:lnTo>
                      <a:pt x="3816033" y="3206432"/>
                    </a:lnTo>
                    <a:lnTo>
                      <a:pt x="3815398" y="3214687"/>
                    </a:lnTo>
                    <a:lnTo>
                      <a:pt x="3814763" y="3220720"/>
                    </a:lnTo>
                    <a:lnTo>
                      <a:pt x="3813493" y="3226117"/>
                    </a:lnTo>
                    <a:lnTo>
                      <a:pt x="3811906" y="3231197"/>
                    </a:lnTo>
                    <a:lnTo>
                      <a:pt x="3810319" y="3236912"/>
                    </a:lnTo>
                    <a:lnTo>
                      <a:pt x="3808097" y="3242310"/>
                    </a:lnTo>
                    <a:lnTo>
                      <a:pt x="3805558" y="3248025"/>
                    </a:lnTo>
                    <a:lnTo>
                      <a:pt x="3803019" y="3253105"/>
                    </a:lnTo>
                    <a:lnTo>
                      <a:pt x="3799844" y="3258185"/>
                    </a:lnTo>
                    <a:lnTo>
                      <a:pt x="3796036" y="3263583"/>
                    </a:lnTo>
                    <a:lnTo>
                      <a:pt x="3792226" y="3268663"/>
                    </a:lnTo>
                    <a:lnTo>
                      <a:pt x="3788418" y="3274060"/>
                    </a:lnTo>
                    <a:lnTo>
                      <a:pt x="3783974" y="3278823"/>
                    </a:lnTo>
                    <a:lnTo>
                      <a:pt x="3779212" y="3283903"/>
                    </a:lnTo>
                    <a:lnTo>
                      <a:pt x="3774134" y="3288983"/>
                    </a:lnTo>
                    <a:lnTo>
                      <a:pt x="3768420" y="3293745"/>
                    </a:lnTo>
                    <a:lnTo>
                      <a:pt x="3763024" y="3298508"/>
                    </a:lnTo>
                    <a:lnTo>
                      <a:pt x="3750963" y="3307715"/>
                    </a:lnTo>
                    <a:lnTo>
                      <a:pt x="3737314" y="3317240"/>
                    </a:lnTo>
                    <a:lnTo>
                      <a:pt x="3722713" y="3326448"/>
                    </a:lnTo>
                    <a:lnTo>
                      <a:pt x="3707477" y="3335020"/>
                    </a:lnTo>
                    <a:lnTo>
                      <a:pt x="3690971" y="3343275"/>
                    </a:lnTo>
                    <a:lnTo>
                      <a:pt x="3673513" y="3351213"/>
                    </a:lnTo>
                    <a:lnTo>
                      <a:pt x="3655103" y="3359150"/>
                    </a:lnTo>
                    <a:lnTo>
                      <a:pt x="3635424" y="3366770"/>
                    </a:lnTo>
                    <a:lnTo>
                      <a:pt x="3615109" y="3373755"/>
                    </a:lnTo>
                    <a:lnTo>
                      <a:pt x="3593842" y="3380423"/>
                    </a:lnTo>
                    <a:lnTo>
                      <a:pt x="3571941" y="3386773"/>
                    </a:lnTo>
                    <a:lnTo>
                      <a:pt x="3549087" y="3392805"/>
                    </a:lnTo>
                    <a:lnTo>
                      <a:pt x="3525281" y="3398203"/>
                    </a:lnTo>
                    <a:lnTo>
                      <a:pt x="3501157" y="3403283"/>
                    </a:lnTo>
                    <a:lnTo>
                      <a:pt x="3476082" y="3408045"/>
                    </a:lnTo>
                    <a:lnTo>
                      <a:pt x="3450371" y="3411855"/>
                    </a:lnTo>
                    <a:lnTo>
                      <a:pt x="3424343" y="3415983"/>
                    </a:lnTo>
                    <a:lnTo>
                      <a:pt x="3397680" y="3419475"/>
                    </a:lnTo>
                    <a:lnTo>
                      <a:pt x="3370065" y="3422333"/>
                    </a:lnTo>
                    <a:lnTo>
                      <a:pt x="3341815" y="3424555"/>
                    </a:lnTo>
                    <a:lnTo>
                      <a:pt x="3313565" y="3426460"/>
                    </a:lnTo>
                    <a:lnTo>
                      <a:pt x="3284680" y="3427730"/>
                    </a:lnTo>
                    <a:lnTo>
                      <a:pt x="3255478" y="3428683"/>
                    </a:lnTo>
                    <a:lnTo>
                      <a:pt x="3225959" y="3429000"/>
                    </a:lnTo>
                    <a:lnTo>
                      <a:pt x="3195487" y="3428683"/>
                    </a:lnTo>
                    <a:lnTo>
                      <a:pt x="3165650" y="3427730"/>
                    </a:lnTo>
                    <a:lnTo>
                      <a:pt x="3136130" y="3426143"/>
                    </a:lnTo>
                    <a:lnTo>
                      <a:pt x="3106928" y="3424238"/>
                    </a:lnTo>
                    <a:lnTo>
                      <a:pt x="3078678" y="3422015"/>
                    </a:lnTo>
                    <a:lnTo>
                      <a:pt x="3050428" y="3418840"/>
                    </a:lnTo>
                    <a:lnTo>
                      <a:pt x="3022813" y="3415030"/>
                    </a:lnTo>
                    <a:lnTo>
                      <a:pt x="2996150" y="3411220"/>
                    </a:lnTo>
                    <a:lnTo>
                      <a:pt x="2970122" y="3406775"/>
                    </a:lnTo>
                    <a:lnTo>
                      <a:pt x="2944729" y="3402013"/>
                    </a:lnTo>
                    <a:lnTo>
                      <a:pt x="2919971" y="3396615"/>
                    </a:lnTo>
                    <a:lnTo>
                      <a:pt x="2895847" y="3390583"/>
                    </a:lnTo>
                    <a:lnTo>
                      <a:pt x="2872994" y="3384868"/>
                    </a:lnTo>
                    <a:lnTo>
                      <a:pt x="2850775" y="3378200"/>
                    </a:lnTo>
                    <a:lnTo>
                      <a:pt x="2829190" y="3370898"/>
                    </a:lnTo>
                    <a:lnTo>
                      <a:pt x="2808876" y="3363595"/>
                    </a:lnTo>
                    <a:lnTo>
                      <a:pt x="2789196" y="3355975"/>
                    </a:lnTo>
                    <a:lnTo>
                      <a:pt x="2770469" y="3347720"/>
                    </a:lnTo>
                    <a:lnTo>
                      <a:pt x="2753328" y="3339465"/>
                    </a:lnTo>
                    <a:lnTo>
                      <a:pt x="2736823" y="3330893"/>
                    </a:lnTo>
                    <a:lnTo>
                      <a:pt x="2721269" y="3321685"/>
                    </a:lnTo>
                    <a:lnTo>
                      <a:pt x="2706986" y="3312160"/>
                    </a:lnTo>
                    <a:lnTo>
                      <a:pt x="2693972" y="3302635"/>
                    </a:lnTo>
                    <a:lnTo>
                      <a:pt x="2688258" y="3297873"/>
                    </a:lnTo>
                    <a:lnTo>
                      <a:pt x="2682227" y="3292793"/>
                    </a:lnTo>
                    <a:lnTo>
                      <a:pt x="2676831" y="3287713"/>
                    </a:lnTo>
                    <a:lnTo>
                      <a:pt x="2671753" y="3282950"/>
                    </a:lnTo>
                    <a:lnTo>
                      <a:pt x="2666991" y="3277870"/>
                    </a:lnTo>
                    <a:lnTo>
                      <a:pt x="2662548" y="3272473"/>
                    </a:lnTo>
                    <a:lnTo>
                      <a:pt x="2658104" y="3267393"/>
                    </a:lnTo>
                    <a:lnTo>
                      <a:pt x="2654612" y="3261995"/>
                    </a:lnTo>
                    <a:lnTo>
                      <a:pt x="2651121" y="3256598"/>
                    </a:lnTo>
                    <a:lnTo>
                      <a:pt x="2647947" y="3251200"/>
                    </a:lnTo>
                    <a:lnTo>
                      <a:pt x="2645090" y="3245485"/>
                    </a:lnTo>
                    <a:lnTo>
                      <a:pt x="2642868" y="3240405"/>
                    </a:lnTo>
                    <a:lnTo>
                      <a:pt x="2640329" y="3234372"/>
                    </a:lnTo>
                    <a:lnTo>
                      <a:pt x="2638742" y="3228975"/>
                    </a:lnTo>
                    <a:lnTo>
                      <a:pt x="2637789" y="3223577"/>
                    </a:lnTo>
                    <a:lnTo>
                      <a:pt x="2636520" y="3217862"/>
                    </a:lnTo>
                    <a:lnTo>
                      <a:pt x="2636202" y="3212147"/>
                    </a:lnTo>
                    <a:lnTo>
                      <a:pt x="2635885" y="3206432"/>
                    </a:lnTo>
                    <a:lnTo>
                      <a:pt x="2635250" y="3206432"/>
                    </a:lnTo>
                    <a:lnTo>
                      <a:pt x="2635250" y="3097530"/>
                    </a:lnTo>
                    <a:lnTo>
                      <a:pt x="2646360" y="3105785"/>
                    </a:lnTo>
                    <a:lnTo>
                      <a:pt x="2657786" y="3114040"/>
                    </a:lnTo>
                    <a:lnTo>
                      <a:pt x="2670166" y="3121977"/>
                    </a:lnTo>
                    <a:lnTo>
                      <a:pt x="2683180" y="3129597"/>
                    </a:lnTo>
                    <a:lnTo>
                      <a:pt x="2696511" y="3136900"/>
                    </a:lnTo>
                    <a:lnTo>
                      <a:pt x="2710160" y="3144202"/>
                    </a:lnTo>
                    <a:lnTo>
                      <a:pt x="2724761" y="3151187"/>
                    </a:lnTo>
                    <a:lnTo>
                      <a:pt x="2740314" y="3157855"/>
                    </a:lnTo>
                    <a:lnTo>
                      <a:pt x="2755550" y="3164205"/>
                    </a:lnTo>
                    <a:lnTo>
                      <a:pt x="2771738" y="3170237"/>
                    </a:lnTo>
                    <a:lnTo>
                      <a:pt x="2788244" y="3176270"/>
                    </a:lnTo>
                    <a:lnTo>
                      <a:pt x="2805384" y="3181985"/>
                    </a:lnTo>
                    <a:lnTo>
                      <a:pt x="2822525" y="3187065"/>
                    </a:lnTo>
                    <a:lnTo>
                      <a:pt x="2840300" y="3192145"/>
                    </a:lnTo>
                    <a:lnTo>
                      <a:pt x="2858393" y="3196907"/>
                    </a:lnTo>
                    <a:lnTo>
                      <a:pt x="2877120" y="3201670"/>
                    </a:lnTo>
                    <a:lnTo>
                      <a:pt x="2895530" y="3205797"/>
                    </a:lnTo>
                    <a:lnTo>
                      <a:pt x="2914892" y="3209925"/>
                    </a:lnTo>
                    <a:lnTo>
                      <a:pt x="2934255" y="3213735"/>
                    </a:lnTo>
                    <a:lnTo>
                      <a:pt x="2953617" y="3217227"/>
                    </a:lnTo>
                    <a:lnTo>
                      <a:pt x="2973614" y="3220402"/>
                    </a:lnTo>
                    <a:lnTo>
                      <a:pt x="2993294" y="3222942"/>
                    </a:lnTo>
                    <a:lnTo>
                      <a:pt x="3013926" y="3225800"/>
                    </a:lnTo>
                    <a:lnTo>
                      <a:pt x="3033923" y="3228340"/>
                    </a:lnTo>
                    <a:lnTo>
                      <a:pt x="3054555" y="3230245"/>
                    </a:lnTo>
                    <a:lnTo>
                      <a:pt x="3074869" y="3232150"/>
                    </a:lnTo>
                    <a:lnTo>
                      <a:pt x="3095819" y="3233737"/>
                    </a:lnTo>
                    <a:lnTo>
                      <a:pt x="3116451" y="3235007"/>
                    </a:lnTo>
                    <a:lnTo>
                      <a:pt x="3137400" y="3235960"/>
                    </a:lnTo>
                    <a:lnTo>
                      <a:pt x="3158032" y="3236595"/>
                    </a:lnTo>
                    <a:lnTo>
                      <a:pt x="3178981" y="3237230"/>
                    </a:lnTo>
                    <a:lnTo>
                      <a:pt x="3199613" y="3237230"/>
                    </a:lnTo>
                    <a:lnTo>
                      <a:pt x="3224372" y="3236912"/>
                    </a:lnTo>
                    <a:lnTo>
                      <a:pt x="3249765" y="3236595"/>
                    </a:lnTo>
                    <a:lnTo>
                      <a:pt x="3274523" y="3235325"/>
                    </a:lnTo>
                    <a:lnTo>
                      <a:pt x="3299282" y="3234055"/>
                    </a:lnTo>
                    <a:lnTo>
                      <a:pt x="3324040" y="3232150"/>
                    </a:lnTo>
                    <a:lnTo>
                      <a:pt x="3348481" y="3230245"/>
                    </a:lnTo>
                    <a:lnTo>
                      <a:pt x="3372922" y="3227387"/>
                    </a:lnTo>
                    <a:lnTo>
                      <a:pt x="3397680" y="3224530"/>
                    </a:lnTo>
                    <a:lnTo>
                      <a:pt x="3421486" y="3221355"/>
                    </a:lnTo>
                    <a:lnTo>
                      <a:pt x="3445292" y="3217545"/>
                    </a:lnTo>
                    <a:lnTo>
                      <a:pt x="3468464" y="3213735"/>
                    </a:lnTo>
                    <a:lnTo>
                      <a:pt x="3491635" y="3208972"/>
                    </a:lnTo>
                    <a:lnTo>
                      <a:pt x="3514171" y="3204210"/>
                    </a:lnTo>
                    <a:lnTo>
                      <a:pt x="3536390" y="3199130"/>
                    </a:lnTo>
                    <a:lnTo>
                      <a:pt x="3557974" y="3193097"/>
                    </a:lnTo>
                    <a:lnTo>
                      <a:pt x="3579241" y="3187065"/>
                    </a:lnTo>
                    <a:lnTo>
                      <a:pt x="3599873" y="3180715"/>
                    </a:lnTo>
                    <a:lnTo>
                      <a:pt x="3619870" y="3174047"/>
                    </a:lnTo>
                    <a:lnTo>
                      <a:pt x="3639233" y="3167062"/>
                    </a:lnTo>
                    <a:lnTo>
                      <a:pt x="3657643" y="3159442"/>
                    </a:lnTo>
                    <a:lnTo>
                      <a:pt x="3676053" y="3151505"/>
                    </a:lnTo>
                    <a:lnTo>
                      <a:pt x="3692876" y="3143250"/>
                    </a:lnTo>
                    <a:lnTo>
                      <a:pt x="3709381" y="3134677"/>
                    </a:lnTo>
                    <a:lnTo>
                      <a:pt x="3724935" y="3125470"/>
                    </a:lnTo>
                    <a:lnTo>
                      <a:pt x="3739853" y="3116262"/>
                    </a:lnTo>
                    <a:lnTo>
                      <a:pt x="3753502" y="3106420"/>
                    </a:lnTo>
                    <a:lnTo>
                      <a:pt x="3766198" y="3096577"/>
                    </a:lnTo>
                    <a:lnTo>
                      <a:pt x="3772547" y="3090862"/>
                    </a:lnTo>
                    <a:lnTo>
                      <a:pt x="3777943" y="3085782"/>
                    </a:lnTo>
                    <a:lnTo>
                      <a:pt x="3783656" y="3080385"/>
                    </a:lnTo>
                    <a:lnTo>
                      <a:pt x="3789052" y="3074670"/>
                    </a:lnTo>
                    <a:lnTo>
                      <a:pt x="3793814" y="3069272"/>
                    </a:lnTo>
                    <a:lnTo>
                      <a:pt x="3798575" y="3063557"/>
                    </a:lnTo>
                    <a:lnTo>
                      <a:pt x="3803336" y="3057842"/>
                    </a:lnTo>
                    <a:lnTo>
                      <a:pt x="3807145" y="3051810"/>
                    </a:lnTo>
                    <a:lnTo>
                      <a:pt x="3811271" y="3045777"/>
                    </a:lnTo>
                    <a:lnTo>
                      <a:pt x="3815080" y="3040062"/>
                    </a:lnTo>
                    <a:close/>
                    <a:moveTo>
                      <a:pt x="2989478" y="3031808"/>
                    </a:moveTo>
                    <a:lnTo>
                      <a:pt x="2989478" y="3147378"/>
                    </a:lnTo>
                    <a:lnTo>
                      <a:pt x="3009158" y="3149918"/>
                    </a:lnTo>
                    <a:lnTo>
                      <a:pt x="3029472" y="3152140"/>
                    </a:lnTo>
                    <a:lnTo>
                      <a:pt x="3049469" y="3154363"/>
                    </a:lnTo>
                    <a:lnTo>
                      <a:pt x="3070419" y="3155950"/>
                    </a:lnTo>
                    <a:lnTo>
                      <a:pt x="3070419" y="3041333"/>
                    </a:lnTo>
                    <a:lnTo>
                      <a:pt x="3049469" y="3039428"/>
                    </a:lnTo>
                    <a:lnTo>
                      <a:pt x="3029472" y="3036888"/>
                    </a:lnTo>
                    <a:lnTo>
                      <a:pt x="3009158" y="3034665"/>
                    </a:lnTo>
                    <a:lnTo>
                      <a:pt x="2989478" y="3031808"/>
                    </a:lnTo>
                    <a:close/>
                    <a:moveTo>
                      <a:pt x="2402802" y="3022755"/>
                    </a:moveTo>
                    <a:lnTo>
                      <a:pt x="2397719" y="3026235"/>
                    </a:lnTo>
                    <a:lnTo>
                      <a:pt x="2391365" y="3029398"/>
                    </a:lnTo>
                    <a:lnTo>
                      <a:pt x="2383740" y="3032878"/>
                    </a:lnTo>
                    <a:lnTo>
                      <a:pt x="2376433" y="3036042"/>
                    </a:lnTo>
                    <a:lnTo>
                      <a:pt x="2360867" y="3042369"/>
                    </a:lnTo>
                    <a:lnTo>
                      <a:pt x="2347841" y="3047114"/>
                    </a:lnTo>
                    <a:lnTo>
                      <a:pt x="2347841" y="3137274"/>
                    </a:lnTo>
                    <a:lnTo>
                      <a:pt x="2355784" y="3133794"/>
                    </a:lnTo>
                    <a:lnTo>
                      <a:pt x="2363408" y="3129681"/>
                    </a:lnTo>
                    <a:lnTo>
                      <a:pt x="2371033" y="3125252"/>
                    </a:lnTo>
                    <a:lnTo>
                      <a:pt x="2378340" y="3120507"/>
                    </a:lnTo>
                    <a:lnTo>
                      <a:pt x="2385329" y="3115762"/>
                    </a:lnTo>
                    <a:lnTo>
                      <a:pt x="2391683" y="3111017"/>
                    </a:lnTo>
                    <a:lnTo>
                      <a:pt x="2397719" y="3106271"/>
                    </a:lnTo>
                    <a:lnTo>
                      <a:pt x="2402802" y="3101526"/>
                    </a:lnTo>
                    <a:lnTo>
                      <a:pt x="2402802" y="3022755"/>
                    </a:lnTo>
                    <a:close/>
                    <a:moveTo>
                      <a:pt x="698500" y="3017837"/>
                    </a:moveTo>
                    <a:lnTo>
                      <a:pt x="698500" y="3086100"/>
                    </a:lnTo>
                    <a:lnTo>
                      <a:pt x="684586" y="3083595"/>
                    </a:lnTo>
                    <a:lnTo>
                      <a:pt x="667825" y="3079838"/>
                    </a:lnTo>
                    <a:lnTo>
                      <a:pt x="659920" y="3077959"/>
                    </a:lnTo>
                    <a:lnTo>
                      <a:pt x="652962" y="3076393"/>
                    </a:lnTo>
                    <a:lnTo>
                      <a:pt x="646321" y="3074201"/>
                    </a:lnTo>
                    <a:lnTo>
                      <a:pt x="640313" y="3071696"/>
                    </a:lnTo>
                    <a:lnTo>
                      <a:pt x="634305" y="3069191"/>
                    </a:lnTo>
                    <a:lnTo>
                      <a:pt x="629245" y="3065433"/>
                    </a:lnTo>
                    <a:lnTo>
                      <a:pt x="626082" y="3063555"/>
                    </a:lnTo>
                    <a:lnTo>
                      <a:pt x="623869" y="3061363"/>
                    </a:lnTo>
                    <a:lnTo>
                      <a:pt x="622288" y="3058545"/>
                    </a:lnTo>
                    <a:lnTo>
                      <a:pt x="620706" y="3056353"/>
                    </a:lnTo>
                    <a:lnTo>
                      <a:pt x="619441" y="3053534"/>
                    </a:lnTo>
                    <a:lnTo>
                      <a:pt x="619125" y="3051029"/>
                    </a:lnTo>
                    <a:lnTo>
                      <a:pt x="619125" y="3048524"/>
                    </a:lnTo>
                    <a:lnTo>
                      <a:pt x="619441" y="3046019"/>
                    </a:lnTo>
                    <a:lnTo>
                      <a:pt x="620390" y="3043514"/>
                    </a:lnTo>
                    <a:lnTo>
                      <a:pt x="621971" y="3041009"/>
                    </a:lnTo>
                    <a:lnTo>
                      <a:pt x="623553" y="3038817"/>
                    </a:lnTo>
                    <a:lnTo>
                      <a:pt x="625766" y="3036312"/>
                    </a:lnTo>
                    <a:lnTo>
                      <a:pt x="628296" y="3034433"/>
                    </a:lnTo>
                    <a:lnTo>
                      <a:pt x="631142" y="3032555"/>
                    </a:lnTo>
                    <a:lnTo>
                      <a:pt x="634937" y="3030676"/>
                    </a:lnTo>
                    <a:lnTo>
                      <a:pt x="638732" y="3029110"/>
                    </a:lnTo>
                    <a:lnTo>
                      <a:pt x="645057" y="3026605"/>
                    </a:lnTo>
                    <a:lnTo>
                      <a:pt x="651697" y="3024726"/>
                    </a:lnTo>
                    <a:lnTo>
                      <a:pt x="658655" y="3023161"/>
                    </a:lnTo>
                    <a:lnTo>
                      <a:pt x="666244" y="3021595"/>
                    </a:lnTo>
                    <a:lnTo>
                      <a:pt x="674150" y="3020342"/>
                    </a:lnTo>
                    <a:lnTo>
                      <a:pt x="682056" y="3019403"/>
                    </a:lnTo>
                    <a:lnTo>
                      <a:pt x="698500" y="3017837"/>
                    </a:lnTo>
                    <a:close/>
                    <a:moveTo>
                      <a:pt x="2827597" y="2994977"/>
                    </a:moveTo>
                    <a:lnTo>
                      <a:pt x="2827597" y="3112135"/>
                    </a:lnTo>
                    <a:lnTo>
                      <a:pt x="2846959" y="3117850"/>
                    </a:lnTo>
                    <a:lnTo>
                      <a:pt x="2866956" y="3123248"/>
                    </a:lnTo>
                    <a:lnTo>
                      <a:pt x="2887588" y="3128010"/>
                    </a:lnTo>
                    <a:lnTo>
                      <a:pt x="2908220" y="3132773"/>
                    </a:lnTo>
                    <a:lnTo>
                      <a:pt x="2908220" y="3016885"/>
                    </a:lnTo>
                    <a:lnTo>
                      <a:pt x="2887588" y="3011805"/>
                    </a:lnTo>
                    <a:lnTo>
                      <a:pt x="2866956" y="3006725"/>
                    </a:lnTo>
                    <a:lnTo>
                      <a:pt x="2846959" y="3001010"/>
                    </a:lnTo>
                    <a:lnTo>
                      <a:pt x="2827597" y="2994977"/>
                    </a:lnTo>
                    <a:close/>
                    <a:moveTo>
                      <a:pt x="1455133" y="2986375"/>
                    </a:moveTo>
                    <a:lnTo>
                      <a:pt x="1455133" y="3092352"/>
                    </a:lnTo>
                    <a:lnTo>
                      <a:pt x="1457675" y="3094883"/>
                    </a:lnTo>
                    <a:lnTo>
                      <a:pt x="1460216" y="3097730"/>
                    </a:lnTo>
                    <a:lnTo>
                      <a:pt x="1466888" y="3103741"/>
                    </a:lnTo>
                    <a:lnTo>
                      <a:pt x="1475466" y="3110068"/>
                    </a:lnTo>
                    <a:lnTo>
                      <a:pt x="1484679" y="3116078"/>
                    </a:lnTo>
                    <a:lnTo>
                      <a:pt x="1495162" y="3122405"/>
                    </a:lnTo>
                    <a:lnTo>
                      <a:pt x="1505964" y="3128732"/>
                    </a:lnTo>
                    <a:lnTo>
                      <a:pt x="1517083" y="3134743"/>
                    </a:lnTo>
                    <a:lnTo>
                      <a:pt x="1528202" y="3139804"/>
                    </a:lnTo>
                    <a:lnTo>
                      <a:pt x="1528202" y="3033195"/>
                    </a:lnTo>
                    <a:lnTo>
                      <a:pt x="1517083" y="3027817"/>
                    </a:lnTo>
                    <a:lnTo>
                      <a:pt x="1506917" y="3022122"/>
                    </a:lnTo>
                    <a:lnTo>
                      <a:pt x="1497068" y="3016428"/>
                    </a:lnTo>
                    <a:lnTo>
                      <a:pt x="1487538" y="3010734"/>
                    </a:lnTo>
                    <a:lnTo>
                      <a:pt x="1478960" y="3005039"/>
                    </a:lnTo>
                    <a:lnTo>
                      <a:pt x="1470700" y="2998712"/>
                    </a:lnTo>
                    <a:lnTo>
                      <a:pt x="1462758" y="2992702"/>
                    </a:lnTo>
                    <a:lnTo>
                      <a:pt x="1455133" y="2986375"/>
                    </a:lnTo>
                    <a:close/>
                    <a:moveTo>
                      <a:pt x="711352" y="2965750"/>
                    </a:moveTo>
                    <a:lnTo>
                      <a:pt x="709129" y="2966067"/>
                    </a:lnTo>
                    <a:lnTo>
                      <a:pt x="706270" y="2966384"/>
                    </a:lnTo>
                    <a:lnTo>
                      <a:pt x="704047" y="2966702"/>
                    </a:lnTo>
                    <a:lnTo>
                      <a:pt x="701824" y="2967653"/>
                    </a:lnTo>
                    <a:lnTo>
                      <a:pt x="700236" y="2968288"/>
                    </a:lnTo>
                    <a:lnTo>
                      <a:pt x="699283" y="2969556"/>
                    </a:lnTo>
                    <a:lnTo>
                      <a:pt x="698330" y="2970191"/>
                    </a:lnTo>
                    <a:lnTo>
                      <a:pt x="698012" y="2971459"/>
                    </a:lnTo>
                    <a:lnTo>
                      <a:pt x="698012" y="2990491"/>
                    </a:lnTo>
                    <a:lnTo>
                      <a:pt x="683085" y="2991760"/>
                    </a:lnTo>
                    <a:lnTo>
                      <a:pt x="667839" y="2993346"/>
                    </a:lnTo>
                    <a:lnTo>
                      <a:pt x="653865" y="2995249"/>
                    </a:lnTo>
                    <a:lnTo>
                      <a:pt x="639890" y="2997786"/>
                    </a:lnTo>
                    <a:lnTo>
                      <a:pt x="626550" y="3000641"/>
                    </a:lnTo>
                    <a:lnTo>
                      <a:pt x="613846" y="3004130"/>
                    </a:lnTo>
                    <a:lnTo>
                      <a:pt x="602094" y="3007619"/>
                    </a:lnTo>
                    <a:lnTo>
                      <a:pt x="590978" y="3012060"/>
                    </a:lnTo>
                    <a:lnTo>
                      <a:pt x="583673" y="3015549"/>
                    </a:lnTo>
                    <a:lnTo>
                      <a:pt x="576368" y="3019355"/>
                    </a:lnTo>
                    <a:lnTo>
                      <a:pt x="570015" y="3023162"/>
                    </a:lnTo>
                    <a:lnTo>
                      <a:pt x="564616" y="3026968"/>
                    </a:lnTo>
                    <a:lnTo>
                      <a:pt x="559852" y="3031092"/>
                    </a:lnTo>
                    <a:lnTo>
                      <a:pt x="556041" y="3035215"/>
                    </a:lnTo>
                    <a:lnTo>
                      <a:pt x="552865" y="3039656"/>
                    </a:lnTo>
                    <a:lnTo>
                      <a:pt x="550324" y="3044096"/>
                    </a:lnTo>
                    <a:lnTo>
                      <a:pt x="548736" y="3048854"/>
                    </a:lnTo>
                    <a:lnTo>
                      <a:pt x="547783" y="3052978"/>
                    </a:lnTo>
                    <a:lnTo>
                      <a:pt x="547783" y="3057736"/>
                    </a:lnTo>
                    <a:lnTo>
                      <a:pt x="548736" y="3062176"/>
                    </a:lnTo>
                    <a:lnTo>
                      <a:pt x="550324" y="3066617"/>
                    </a:lnTo>
                    <a:lnTo>
                      <a:pt x="552865" y="3070741"/>
                    </a:lnTo>
                    <a:lnTo>
                      <a:pt x="556358" y="3075181"/>
                    </a:lnTo>
                    <a:lnTo>
                      <a:pt x="560805" y="3079622"/>
                    </a:lnTo>
                    <a:lnTo>
                      <a:pt x="564934" y="3083111"/>
                    </a:lnTo>
                    <a:lnTo>
                      <a:pt x="570015" y="3086917"/>
                    </a:lnTo>
                    <a:lnTo>
                      <a:pt x="576050" y="3090089"/>
                    </a:lnTo>
                    <a:lnTo>
                      <a:pt x="582720" y="3093578"/>
                    </a:lnTo>
                    <a:lnTo>
                      <a:pt x="589390" y="3096433"/>
                    </a:lnTo>
                    <a:lnTo>
                      <a:pt x="597012" y="3099288"/>
                    </a:lnTo>
                    <a:lnTo>
                      <a:pt x="605270" y="3101825"/>
                    </a:lnTo>
                    <a:lnTo>
                      <a:pt x="613528" y="3104046"/>
                    </a:lnTo>
                    <a:lnTo>
                      <a:pt x="645607" y="3110707"/>
                    </a:lnTo>
                    <a:lnTo>
                      <a:pt x="698012" y="3121808"/>
                    </a:lnTo>
                    <a:lnTo>
                      <a:pt x="698012" y="3203010"/>
                    </a:lnTo>
                    <a:lnTo>
                      <a:pt x="684673" y="3201424"/>
                    </a:lnTo>
                    <a:lnTo>
                      <a:pt x="672286" y="3199203"/>
                    </a:lnTo>
                    <a:lnTo>
                      <a:pt x="657993" y="3196983"/>
                    </a:lnTo>
                    <a:lnTo>
                      <a:pt x="643066" y="3193494"/>
                    </a:lnTo>
                    <a:lnTo>
                      <a:pt x="629409" y="3189370"/>
                    </a:lnTo>
                    <a:lnTo>
                      <a:pt x="617022" y="3185247"/>
                    </a:lnTo>
                    <a:lnTo>
                      <a:pt x="613846" y="3183978"/>
                    </a:lnTo>
                    <a:lnTo>
                      <a:pt x="610670" y="3182709"/>
                    </a:lnTo>
                    <a:lnTo>
                      <a:pt x="608129" y="3181441"/>
                    </a:lnTo>
                    <a:lnTo>
                      <a:pt x="608446" y="3181441"/>
                    </a:lnTo>
                    <a:lnTo>
                      <a:pt x="608129" y="3181123"/>
                    </a:lnTo>
                    <a:lnTo>
                      <a:pt x="604317" y="3179220"/>
                    </a:lnTo>
                    <a:lnTo>
                      <a:pt x="602412" y="3177951"/>
                    </a:lnTo>
                    <a:lnTo>
                      <a:pt x="600506" y="3177000"/>
                    </a:lnTo>
                    <a:lnTo>
                      <a:pt x="595424" y="3175731"/>
                    </a:lnTo>
                    <a:lnTo>
                      <a:pt x="590343" y="3174780"/>
                    </a:lnTo>
                    <a:lnTo>
                      <a:pt x="584308" y="3174780"/>
                    </a:lnTo>
                    <a:lnTo>
                      <a:pt x="578273" y="3175414"/>
                    </a:lnTo>
                    <a:lnTo>
                      <a:pt x="572556" y="3176048"/>
                    </a:lnTo>
                    <a:lnTo>
                      <a:pt x="566522" y="3177634"/>
                    </a:lnTo>
                    <a:lnTo>
                      <a:pt x="560805" y="3179220"/>
                    </a:lnTo>
                    <a:lnTo>
                      <a:pt x="555405" y="3181123"/>
                    </a:lnTo>
                    <a:lnTo>
                      <a:pt x="551277" y="3183661"/>
                    </a:lnTo>
                    <a:lnTo>
                      <a:pt x="547148" y="3185881"/>
                    </a:lnTo>
                    <a:lnTo>
                      <a:pt x="544607" y="3188736"/>
                    </a:lnTo>
                    <a:lnTo>
                      <a:pt x="543336" y="3190005"/>
                    </a:lnTo>
                    <a:lnTo>
                      <a:pt x="542383" y="3190956"/>
                    </a:lnTo>
                    <a:lnTo>
                      <a:pt x="542066" y="3192542"/>
                    </a:lnTo>
                    <a:lnTo>
                      <a:pt x="542066" y="3193811"/>
                    </a:lnTo>
                    <a:lnTo>
                      <a:pt x="542066" y="3195080"/>
                    </a:lnTo>
                    <a:lnTo>
                      <a:pt x="543019" y="3196031"/>
                    </a:lnTo>
                    <a:lnTo>
                      <a:pt x="543654" y="3197300"/>
                    </a:lnTo>
                    <a:lnTo>
                      <a:pt x="545242" y="3198569"/>
                    </a:lnTo>
                    <a:lnTo>
                      <a:pt x="550959" y="3202058"/>
                    </a:lnTo>
                    <a:lnTo>
                      <a:pt x="557629" y="3205547"/>
                    </a:lnTo>
                    <a:lnTo>
                      <a:pt x="564299" y="3208719"/>
                    </a:lnTo>
                    <a:lnTo>
                      <a:pt x="572239" y="3211891"/>
                    </a:lnTo>
                    <a:lnTo>
                      <a:pt x="580497" y="3214746"/>
                    </a:lnTo>
                    <a:lnTo>
                      <a:pt x="589072" y="3216966"/>
                    </a:lnTo>
                    <a:lnTo>
                      <a:pt x="598600" y="3219821"/>
                    </a:lnTo>
                    <a:lnTo>
                      <a:pt x="608446" y="3221724"/>
                    </a:lnTo>
                    <a:lnTo>
                      <a:pt x="618610" y="3223627"/>
                    </a:lnTo>
                    <a:lnTo>
                      <a:pt x="629409" y="3225847"/>
                    </a:lnTo>
                    <a:lnTo>
                      <a:pt x="651324" y="3229019"/>
                    </a:lnTo>
                    <a:lnTo>
                      <a:pt x="674192" y="3230923"/>
                    </a:lnTo>
                    <a:lnTo>
                      <a:pt x="698012" y="3232509"/>
                    </a:lnTo>
                    <a:lnTo>
                      <a:pt x="698012" y="3251223"/>
                    </a:lnTo>
                    <a:lnTo>
                      <a:pt x="698330" y="3252492"/>
                    </a:lnTo>
                    <a:lnTo>
                      <a:pt x="699283" y="3253443"/>
                    </a:lnTo>
                    <a:lnTo>
                      <a:pt x="700236" y="3254395"/>
                    </a:lnTo>
                    <a:lnTo>
                      <a:pt x="701824" y="3255346"/>
                    </a:lnTo>
                    <a:lnTo>
                      <a:pt x="704047" y="3255981"/>
                    </a:lnTo>
                    <a:lnTo>
                      <a:pt x="706270" y="3256298"/>
                    </a:lnTo>
                    <a:lnTo>
                      <a:pt x="709129" y="3256932"/>
                    </a:lnTo>
                    <a:lnTo>
                      <a:pt x="711352" y="3257249"/>
                    </a:lnTo>
                    <a:lnTo>
                      <a:pt x="758358" y="3257249"/>
                    </a:lnTo>
                    <a:lnTo>
                      <a:pt x="760581" y="3256932"/>
                    </a:lnTo>
                    <a:lnTo>
                      <a:pt x="763440" y="3256298"/>
                    </a:lnTo>
                    <a:lnTo>
                      <a:pt x="765345" y="3255981"/>
                    </a:lnTo>
                    <a:lnTo>
                      <a:pt x="767886" y="3255346"/>
                    </a:lnTo>
                    <a:lnTo>
                      <a:pt x="769474" y="3254395"/>
                    </a:lnTo>
                    <a:lnTo>
                      <a:pt x="770427" y="3253443"/>
                    </a:lnTo>
                    <a:lnTo>
                      <a:pt x="771380" y="3252492"/>
                    </a:lnTo>
                    <a:lnTo>
                      <a:pt x="771698" y="3251223"/>
                    </a:lnTo>
                    <a:lnTo>
                      <a:pt x="771698" y="3231874"/>
                    </a:lnTo>
                    <a:lnTo>
                      <a:pt x="786308" y="3230923"/>
                    </a:lnTo>
                    <a:lnTo>
                      <a:pt x="800600" y="3229654"/>
                    </a:lnTo>
                    <a:lnTo>
                      <a:pt x="814257" y="3228068"/>
                    </a:lnTo>
                    <a:lnTo>
                      <a:pt x="827279" y="3226165"/>
                    </a:lnTo>
                    <a:lnTo>
                      <a:pt x="839984" y="3223627"/>
                    </a:lnTo>
                    <a:lnTo>
                      <a:pt x="851418" y="3221090"/>
                    </a:lnTo>
                    <a:lnTo>
                      <a:pt x="862534" y="3217918"/>
                    </a:lnTo>
                    <a:lnTo>
                      <a:pt x="872062" y="3214746"/>
                    </a:lnTo>
                    <a:lnTo>
                      <a:pt x="880002" y="3211257"/>
                    </a:lnTo>
                    <a:lnTo>
                      <a:pt x="886990" y="3208085"/>
                    </a:lnTo>
                    <a:lnTo>
                      <a:pt x="893660" y="3204278"/>
                    </a:lnTo>
                    <a:lnTo>
                      <a:pt x="899694" y="3200472"/>
                    </a:lnTo>
                    <a:lnTo>
                      <a:pt x="904776" y="3196666"/>
                    </a:lnTo>
                    <a:lnTo>
                      <a:pt x="909540" y="3192542"/>
                    </a:lnTo>
                    <a:lnTo>
                      <a:pt x="913352" y="3188419"/>
                    </a:lnTo>
                    <a:lnTo>
                      <a:pt x="916528" y="3184295"/>
                    </a:lnTo>
                    <a:lnTo>
                      <a:pt x="919069" y="3179855"/>
                    </a:lnTo>
                    <a:lnTo>
                      <a:pt x="920657" y="3175414"/>
                    </a:lnTo>
                    <a:lnTo>
                      <a:pt x="921609" y="3170973"/>
                    </a:lnTo>
                    <a:lnTo>
                      <a:pt x="921927" y="3166533"/>
                    </a:lnTo>
                    <a:lnTo>
                      <a:pt x="921292" y="3161775"/>
                    </a:lnTo>
                    <a:lnTo>
                      <a:pt x="920021" y="3157651"/>
                    </a:lnTo>
                    <a:lnTo>
                      <a:pt x="917798" y="3153210"/>
                    </a:lnTo>
                    <a:lnTo>
                      <a:pt x="914622" y="3148453"/>
                    </a:lnTo>
                    <a:lnTo>
                      <a:pt x="912716" y="3146549"/>
                    </a:lnTo>
                    <a:lnTo>
                      <a:pt x="910493" y="3144012"/>
                    </a:lnTo>
                    <a:lnTo>
                      <a:pt x="905411" y="3139888"/>
                    </a:lnTo>
                    <a:lnTo>
                      <a:pt x="899059" y="3135765"/>
                    </a:lnTo>
                    <a:lnTo>
                      <a:pt x="892389" y="3132276"/>
                    </a:lnTo>
                    <a:lnTo>
                      <a:pt x="884449" y="3128787"/>
                    </a:lnTo>
                    <a:lnTo>
                      <a:pt x="876191" y="3125615"/>
                    </a:lnTo>
                    <a:lnTo>
                      <a:pt x="867298" y="3122443"/>
                    </a:lnTo>
                    <a:lnTo>
                      <a:pt x="857452" y="3119588"/>
                    </a:lnTo>
                    <a:lnTo>
                      <a:pt x="847606" y="3117051"/>
                    </a:lnTo>
                    <a:lnTo>
                      <a:pt x="836808" y="3114196"/>
                    </a:lnTo>
                    <a:lnTo>
                      <a:pt x="815528" y="3109438"/>
                    </a:lnTo>
                    <a:lnTo>
                      <a:pt x="793613" y="3104997"/>
                    </a:lnTo>
                    <a:lnTo>
                      <a:pt x="771698" y="3101191"/>
                    </a:lnTo>
                    <a:lnTo>
                      <a:pt x="771698" y="3019673"/>
                    </a:lnTo>
                    <a:lnTo>
                      <a:pt x="790754" y="3021893"/>
                    </a:lnTo>
                    <a:lnTo>
                      <a:pt x="797742" y="3023162"/>
                    </a:lnTo>
                    <a:lnTo>
                      <a:pt x="805047" y="3024748"/>
                    </a:lnTo>
                    <a:lnTo>
                      <a:pt x="819974" y="3028554"/>
                    </a:lnTo>
                    <a:lnTo>
                      <a:pt x="834584" y="3033312"/>
                    </a:lnTo>
                    <a:lnTo>
                      <a:pt x="846336" y="3037435"/>
                    </a:lnTo>
                    <a:lnTo>
                      <a:pt x="853006" y="3039973"/>
                    </a:lnTo>
                    <a:lnTo>
                      <a:pt x="855547" y="3041242"/>
                    </a:lnTo>
                    <a:lnTo>
                      <a:pt x="859358" y="3043779"/>
                    </a:lnTo>
                    <a:lnTo>
                      <a:pt x="861264" y="3044731"/>
                    </a:lnTo>
                    <a:lnTo>
                      <a:pt x="863169" y="3046000"/>
                    </a:lnTo>
                    <a:lnTo>
                      <a:pt x="867933" y="3047268"/>
                    </a:lnTo>
                    <a:lnTo>
                      <a:pt x="873650" y="3047903"/>
                    </a:lnTo>
                    <a:lnTo>
                      <a:pt x="879367" y="3048220"/>
                    </a:lnTo>
                    <a:lnTo>
                      <a:pt x="885402" y="3047586"/>
                    </a:lnTo>
                    <a:lnTo>
                      <a:pt x="891436" y="3046634"/>
                    </a:lnTo>
                    <a:lnTo>
                      <a:pt x="897153" y="3045682"/>
                    </a:lnTo>
                    <a:lnTo>
                      <a:pt x="902870" y="3043779"/>
                    </a:lnTo>
                    <a:lnTo>
                      <a:pt x="907952" y="3041559"/>
                    </a:lnTo>
                    <a:lnTo>
                      <a:pt x="912716" y="3039339"/>
                    </a:lnTo>
                    <a:lnTo>
                      <a:pt x="916528" y="3036801"/>
                    </a:lnTo>
                    <a:lnTo>
                      <a:pt x="919386" y="3034263"/>
                    </a:lnTo>
                    <a:lnTo>
                      <a:pt x="920657" y="3032995"/>
                    </a:lnTo>
                    <a:lnTo>
                      <a:pt x="921292" y="3031726"/>
                    </a:lnTo>
                    <a:lnTo>
                      <a:pt x="921609" y="3030140"/>
                    </a:lnTo>
                    <a:lnTo>
                      <a:pt x="921609" y="3029188"/>
                    </a:lnTo>
                    <a:lnTo>
                      <a:pt x="921292" y="3027920"/>
                    </a:lnTo>
                    <a:lnTo>
                      <a:pt x="920974" y="3026651"/>
                    </a:lnTo>
                    <a:lnTo>
                      <a:pt x="919704" y="3025382"/>
                    </a:lnTo>
                    <a:lnTo>
                      <a:pt x="918433" y="3024431"/>
                    </a:lnTo>
                    <a:lnTo>
                      <a:pt x="914304" y="3021576"/>
                    </a:lnTo>
                    <a:lnTo>
                      <a:pt x="909540" y="3018721"/>
                    </a:lnTo>
                    <a:lnTo>
                      <a:pt x="903823" y="3016501"/>
                    </a:lnTo>
                    <a:lnTo>
                      <a:pt x="898424" y="3013963"/>
                    </a:lnTo>
                    <a:lnTo>
                      <a:pt x="885402" y="3009205"/>
                    </a:lnTo>
                    <a:lnTo>
                      <a:pt x="871109" y="3005082"/>
                    </a:lnTo>
                    <a:lnTo>
                      <a:pt x="856182" y="3000958"/>
                    </a:lnTo>
                    <a:lnTo>
                      <a:pt x="840936" y="2997469"/>
                    </a:lnTo>
                    <a:lnTo>
                      <a:pt x="825374" y="2994614"/>
                    </a:lnTo>
                    <a:lnTo>
                      <a:pt x="810764" y="2992711"/>
                    </a:lnTo>
                    <a:lnTo>
                      <a:pt x="791389" y="2990808"/>
                    </a:lnTo>
                    <a:lnTo>
                      <a:pt x="771698" y="2989539"/>
                    </a:lnTo>
                    <a:lnTo>
                      <a:pt x="771698" y="2971459"/>
                    </a:lnTo>
                    <a:lnTo>
                      <a:pt x="771380" y="2970191"/>
                    </a:lnTo>
                    <a:lnTo>
                      <a:pt x="770427" y="2969556"/>
                    </a:lnTo>
                    <a:lnTo>
                      <a:pt x="769474" y="2968288"/>
                    </a:lnTo>
                    <a:lnTo>
                      <a:pt x="767886" y="2967653"/>
                    </a:lnTo>
                    <a:lnTo>
                      <a:pt x="765345" y="2966702"/>
                    </a:lnTo>
                    <a:lnTo>
                      <a:pt x="763440" y="2966384"/>
                    </a:lnTo>
                    <a:lnTo>
                      <a:pt x="760581" y="2966067"/>
                    </a:lnTo>
                    <a:lnTo>
                      <a:pt x="758358" y="2965750"/>
                    </a:lnTo>
                    <a:lnTo>
                      <a:pt x="711352" y="2965750"/>
                    </a:lnTo>
                    <a:close/>
                    <a:moveTo>
                      <a:pt x="3717945" y="2951797"/>
                    </a:moveTo>
                    <a:lnTo>
                      <a:pt x="3711914" y="2955607"/>
                    </a:lnTo>
                    <a:lnTo>
                      <a:pt x="3704931" y="2959100"/>
                    </a:lnTo>
                    <a:lnTo>
                      <a:pt x="3696678" y="2963227"/>
                    </a:lnTo>
                    <a:lnTo>
                      <a:pt x="3688425" y="2966720"/>
                    </a:lnTo>
                    <a:lnTo>
                      <a:pt x="3671285" y="2973387"/>
                    </a:lnTo>
                    <a:lnTo>
                      <a:pt x="3656684" y="2979102"/>
                    </a:lnTo>
                    <a:lnTo>
                      <a:pt x="3656684" y="3080068"/>
                    </a:lnTo>
                    <a:lnTo>
                      <a:pt x="3665254" y="3075623"/>
                    </a:lnTo>
                    <a:lnTo>
                      <a:pt x="3674142" y="3070860"/>
                    </a:lnTo>
                    <a:lnTo>
                      <a:pt x="3682394" y="3066098"/>
                    </a:lnTo>
                    <a:lnTo>
                      <a:pt x="3690647" y="3061018"/>
                    </a:lnTo>
                    <a:lnTo>
                      <a:pt x="3698582" y="3055620"/>
                    </a:lnTo>
                    <a:lnTo>
                      <a:pt x="3705566" y="3050223"/>
                    </a:lnTo>
                    <a:lnTo>
                      <a:pt x="3711914" y="3044825"/>
                    </a:lnTo>
                    <a:lnTo>
                      <a:pt x="3717945" y="3040063"/>
                    </a:lnTo>
                    <a:lnTo>
                      <a:pt x="3717945" y="2951797"/>
                    </a:lnTo>
                    <a:close/>
                    <a:moveTo>
                      <a:pt x="731996" y="2947987"/>
                    </a:moveTo>
                    <a:lnTo>
                      <a:pt x="755499" y="2948304"/>
                    </a:lnTo>
                    <a:lnTo>
                      <a:pt x="779003" y="2948939"/>
                    </a:lnTo>
                    <a:lnTo>
                      <a:pt x="801870" y="2949890"/>
                    </a:lnTo>
                    <a:lnTo>
                      <a:pt x="824103" y="2951476"/>
                    </a:lnTo>
                    <a:lnTo>
                      <a:pt x="846654" y="2953380"/>
                    </a:lnTo>
                    <a:lnTo>
                      <a:pt x="868569" y="2955283"/>
                    </a:lnTo>
                    <a:lnTo>
                      <a:pt x="889848" y="2958137"/>
                    </a:lnTo>
                    <a:lnTo>
                      <a:pt x="910493" y="2960992"/>
                    </a:lnTo>
                    <a:lnTo>
                      <a:pt x="930820" y="2964164"/>
                    </a:lnTo>
                    <a:lnTo>
                      <a:pt x="950512" y="2967970"/>
                    </a:lnTo>
                    <a:lnTo>
                      <a:pt x="969886" y="2971777"/>
                    </a:lnTo>
                    <a:lnTo>
                      <a:pt x="988308" y="2975900"/>
                    </a:lnTo>
                    <a:lnTo>
                      <a:pt x="1006411" y="2980658"/>
                    </a:lnTo>
                    <a:lnTo>
                      <a:pt x="1023880" y="2985416"/>
                    </a:lnTo>
                    <a:lnTo>
                      <a:pt x="1040396" y="2990491"/>
                    </a:lnTo>
                    <a:lnTo>
                      <a:pt x="1056594" y="2995883"/>
                    </a:lnTo>
                    <a:lnTo>
                      <a:pt x="1071521" y="3001593"/>
                    </a:lnTo>
                    <a:lnTo>
                      <a:pt x="1086131" y="3007302"/>
                    </a:lnTo>
                    <a:lnTo>
                      <a:pt x="1099471" y="3013646"/>
                    </a:lnTo>
                    <a:lnTo>
                      <a:pt x="1112493" y="3019990"/>
                    </a:lnTo>
                    <a:lnTo>
                      <a:pt x="1124562" y="3026651"/>
                    </a:lnTo>
                    <a:lnTo>
                      <a:pt x="1135678" y="3033629"/>
                    </a:lnTo>
                    <a:lnTo>
                      <a:pt x="1145842" y="3040925"/>
                    </a:lnTo>
                    <a:lnTo>
                      <a:pt x="1154735" y="3047903"/>
                    </a:lnTo>
                    <a:lnTo>
                      <a:pt x="1162993" y="3055515"/>
                    </a:lnTo>
                    <a:lnTo>
                      <a:pt x="1170298" y="3062811"/>
                    </a:lnTo>
                    <a:lnTo>
                      <a:pt x="1176650" y="3070741"/>
                    </a:lnTo>
                    <a:lnTo>
                      <a:pt x="1178873" y="3074864"/>
                    </a:lnTo>
                    <a:lnTo>
                      <a:pt x="1181732" y="3078670"/>
                    </a:lnTo>
                    <a:lnTo>
                      <a:pt x="1183638" y="3082794"/>
                    </a:lnTo>
                    <a:lnTo>
                      <a:pt x="1185543" y="3086600"/>
                    </a:lnTo>
                    <a:lnTo>
                      <a:pt x="1187131" y="3090406"/>
                    </a:lnTo>
                    <a:lnTo>
                      <a:pt x="1188402" y="3094847"/>
                    </a:lnTo>
                    <a:lnTo>
                      <a:pt x="1189672" y="3098653"/>
                    </a:lnTo>
                    <a:lnTo>
                      <a:pt x="1190307" y="3103094"/>
                    </a:lnTo>
                    <a:lnTo>
                      <a:pt x="1190625" y="3107535"/>
                    </a:lnTo>
                    <a:lnTo>
                      <a:pt x="1190625" y="3111341"/>
                    </a:lnTo>
                    <a:lnTo>
                      <a:pt x="1190625" y="3115782"/>
                    </a:lnTo>
                    <a:lnTo>
                      <a:pt x="1190307" y="3120223"/>
                    </a:lnTo>
                    <a:lnTo>
                      <a:pt x="1189672" y="3124029"/>
                    </a:lnTo>
                    <a:lnTo>
                      <a:pt x="1188402" y="3128470"/>
                    </a:lnTo>
                    <a:lnTo>
                      <a:pt x="1187131" y="3132276"/>
                    </a:lnTo>
                    <a:lnTo>
                      <a:pt x="1185543" y="3136399"/>
                    </a:lnTo>
                    <a:lnTo>
                      <a:pt x="1183638" y="3140523"/>
                    </a:lnTo>
                    <a:lnTo>
                      <a:pt x="1181732" y="3144646"/>
                    </a:lnTo>
                    <a:lnTo>
                      <a:pt x="1178873" y="3148453"/>
                    </a:lnTo>
                    <a:lnTo>
                      <a:pt x="1176650" y="3152259"/>
                    </a:lnTo>
                    <a:lnTo>
                      <a:pt x="1170298" y="3160189"/>
                    </a:lnTo>
                    <a:lnTo>
                      <a:pt x="1162993" y="3167801"/>
                    </a:lnTo>
                    <a:lnTo>
                      <a:pt x="1154735" y="3175414"/>
                    </a:lnTo>
                    <a:lnTo>
                      <a:pt x="1145842" y="3182392"/>
                    </a:lnTo>
                    <a:lnTo>
                      <a:pt x="1135678" y="3189370"/>
                    </a:lnTo>
                    <a:lnTo>
                      <a:pt x="1124562" y="3196031"/>
                    </a:lnTo>
                    <a:lnTo>
                      <a:pt x="1112493" y="3203010"/>
                    </a:lnTo>
                    <a:lnTo>
                      <a:pt x="1099471" y="3209671"/>
                    </a:lnTo>
                    <a:lnTo>
                      <a:pt x="1086131" y="3215380"/>
                    </a:lnTo>
                    <a:lnTo>
                      <a:pt x="1071521" y="3221407"/>
                    </a:lnTo>
                    <a:lnTo>
                      <a:pt x="1056594" y="3227433"/>
                    </a:lnTo>
                    <a:lnTo>
                      <a:pt x="1040396" y="3232509"/>
                    </a:lnTo>
                    <a:lnTo>
                      <a:pt x="1023880" y="3237584"/>
                    </a:lnTo>
                    <a:lnTo>
                      <a:pt x="1006411" y="3242659"/>
                    </a:lnTo>
                    <a:lnTo>
                      <a:pt x="988308" y="3247099"/>
                    </a:lnTo>
                    <a:lnTo>
                      <a:pt x="969886" y="3251223"/>
                    </a:lnTo>
                    <a:lnTo>
                      <a:pt x="950512" y="3255346"/>
                    </a:lnTo>
                    <a:lnTo>
                      <a:pt x="930820" y="3258835"/>
                    </a:lnTo>
                    <a:lnTo>
                      <a:pt x="910493" y="3262325"/>
                    </a:lnTo>
                    <a:lnTo>
                      <a:pt x="889848" y="3265179"/>
                    </a:lnTo>
                    <a:lnTo>
                      <a:pt x="868569" y="3268034"/>
                    </a:lnTo>
                    <a:lnTo>
                      <a:pt x="846654" y="3269937"/>
                    </a:lnTo>
                    <a:lnTo>
                      <a:pt x="824103" y="3271840"/>
                    </a:lnTo>
                    <a:lnTo>
                      <a:pt x="801870" y="3273426"/>
                    </a:lnTo>
                    <a:lnTo>
                      <a:pt x="779003" y="3274061"/>
                    </a:lnTo>
                    <a:lnTo>
                      <a:pt x="755499" y="3275012"/>
                    </a:lnTo>
                    <a:lnTo>
                      <a:pt x="731996" y="3275012"/>
                    </a:lnTo>
                    <a:lnTo>
                      <a:pt x="708176" y="3275012"/>
                    </a:lnTo>
                    <a:lnTo>
                      <a:pt x="684990" y="3274061"/>
                    </a:lnTo>
                    <a:lnTo>
                      <a:pt x="662122" y="3273426"/>
                    </a:lnTo>
                    <a:lnTo>
                      <a:pt x="639572" y="3271840"/>
                    </a:lnTo>
                    <a:lnTo>
                      <a:pt x="617022" y="3269937"/>
                    </a:lnTo>
                    <a:lnTo>
                      <a:pt x="595424" y="3268034"/>
                    </a:lnTo>
                    <a:lnTo>
                      <a:pt x="574144" y="3265179"/>
                    </a:lnTo>
                    <a:lnTo>
                      <a:pt x="553182" y="3262325"/>
                    </a:lnTo>
                    <a:lnTo>
                      <a:pt x="533173" y="3258835"/>
                    </a:lnTo>
                    <a:lnTo>
                      <a:pt x="513481" y="3255346"/>
                    </a:lnTo>
                    <a:lnTo>
                      <a:pt x="494107" y="3251223"/>
                    </a:lnTo>
                    <a:lnTo>
                      <a:pt x="475368" y="3247099"/>
                    </a:lnTo>
                    <a:lnTo>
                      <a:pt x="457264" y="3242659"/>
                    </a:lnTo>
                    <a:lnTo>
                      <a:pt x="439795" y="3237584"/>
                    </a:lnTo>
                    <a:lnTo>
                      <a:pt x="423280" y="3232509"/>
                    </a:lnTo>
                    <a:lnTo>
                      <a:pt x="407082" y="3227433"/>
                    </a:lnTo>
                    <a:lnTo>
                      <a:pt x="392154" y="3221407"/>
                    </a:lnTo>
                    <a:lnTo>
                      <a:pt x="377544" y="3215380"/>
                    </a:lnTo>
                    <a:lnTo>
                      <a:pt x="364204" y="3209671"/>
                    </a:lnTo>
                    <a:lnTo>
                      <a:pt x="351182" y="3203010"/>
                    </a:lnTo>
                    <a:lnTo>
                      <a:pt x="339431" y="3196031"/>
                    </a:lnTo>
                    <a:lnTo>
                      <a:pt x="328314" y="3189370"/>
                    </a:lnTo>
                    <a:lnTo>
                      <a:pt x="318151" y="3182392"/>
                    </a:lnTo>
                    <a:lnTo>
                      <a:pt x="308940" y="3175414"/>
                    </a:lnTo>
                    <a:lnTo>
                      <a:pt x="300682" y="3167801"/>
                    </a:lnTo>
                    <a:lnTo>
                      <a:pt x="293695" y="3160189"/>
                    </a:lnTo>
                    <a:lnTo>
                      <a:pt x="287343" y="3152259"/>
                    </a:lnTo>
                    <a:lnTo>
                      <a:pt x="284484" y="3148453"/>
                    </a:lnTo>
                    <a:lnTo>
                      <a:pt x="282261" y="3144646"/>
                    </a:lnTo>
                    <a:lnTo>
                      <a:pt x="280038" y="3140523"/>
                    </a:lnTo>
                    <a:lnTo>
                      <a:pt x="278132" y="3136399"/>
                    </a:lnTo>
                    <a:lnTo>
                      <a:pt x="276544" y="3132276"/>
                    </a:lnTo>
                    <a:lnTo>
                      <a:pt x="275274" y="3128470"/>
                    </a:lnTo>
                    <a:lnTo>
                      <a:pt x="274321" y="3124029"/>
                    </a:lnTo>
                    <a:lnTo>
                      <a:pt x="273368" y="3120223"/>
                    </a:lnTo>
                    <a:lnTo>
                      <a:pt x="273050" y="3115782"/>
                    </a:lnTo>
                    <a:lnTo>
                      <a:pt x="273050" y="3111341"/>
                    </a:lnTo>
                    <a:lnTo>
                      <a:pt x="273050" y="3107535"/>
                    </a:lnTo>
                    <a:lnTo>
                      <a:pt x="273368" y="3103094"/>
                    </a:lnTo>
                    <a:lnTo>
                      <a:pt x="274321" y="3098653"/>
                    </a:lnTo>
                    <a:lnTo>
                      <a:pt x="275274" y="3094847"/>
                    </a:lnTo>
                    <a:lnTo>
                      <a:pt x="276544" y="3090406"/>
                    </a:lnTo>
                    <a:lnTo>
                      <a:pt x="278132" y="3086600"/>
                    </a:lnTo>
                    <a:lnTo>
                      <a:pt x="280038" y="3082794"/>
                    </a:lnTo>
                    <a:lnTo>
                      <a:pt x="282261" y="3078670"/>
                    </a:lnTo>
                    <a:lnTo>
                      <a:pt x="284484" y="3074864"/>
                    </a:lnTo>
                    <a:lnTo>
                      <a:pt x="287343" y="3070741"/>
                    </a:lnTo>
                    <a:lnTo>
                      <a:pt x="293695" y="3062811"/>
                    </a:lnTo>
                    <a:lnTo>
                      <a:pt x="300682" y="3055515"/>
                    </a:lnTo>
                    <a:lnTo>
                      <a:pt x="308940" y="3047903"/>
                    </a:lnTo>
                    <a:lnTo>
                      <a:pt x="318151" y="3040925"/>
                    </a:lnTo>
                    <a:lnTo>
                      <a:pt x="328314" y="3033629"/>
                    </a:lnTo>
                    <a:lnTo>
                      <a:pt x="339431" y="3026651"/>
                    </a:lnTo>
                    <a:lnTo>
                      <a:pt x="351182" y="3019990"/>
                    </a:lnTo>
                    <a:lnTo>
                      <a:pt x="364204" y="3013646"/>
                    </a:lnTo>
                    <a:lnTo>
                      <a:pt x="377544" y="3007302"/>
                    </a:lnTo>
                    <a:lnTo>
                      <a:pt x="392154" y="3001593"/>
                    </a:lnTo>
                    <a:lnTo>
                      <a:pt x="407082" y="2995883"/>
                    </a:lnTo>
                    <a:lnTo>
                      <a:pt x="423280" y="2990491"/>
                    </a:lnTo>
                    <a:lnTo>
                      <a:pt x="439795" y="2985416"/>
                    </a:lnTo>
                    <a:lnTo>
                      <a:pt x="457264" y="2980658"/>
                    </a:lnTo>
                    <a:lnTo>
                      <a:pt x="475368" y="2975900"/>
                    </a:lnTo>
                    <a:lnTo>
                      <a:pt x="494107" y="2971777"/>
                    </a:lnTo>
                    <a:lnTo>
                      <a:pt x="513481" y="2967970"/>
                    </a:lnTo>
                    <a:lnTo>
                      <a:pt x="533173" y="2964164"/>
                    </a:lnTo>
                    <a:lnTo>
                      <a:pt x="553182" y="2960992"/>
                    </a:lnTo>
                    <a:lnTo>
                      <a:pt x="574144" y="2958137"/>
                    </a:lnTo>
                    <a:lnTo>
                      <a:pt x="595424" y="2955283"/>
                    </a:lnTo>
                    <a:lnTo>
                      <a:pt x="617022" y="2953380"/>
                    </a:lnTo>
                    <a:lnTo>
                      <a:pt x="639572" y="2951476"/>
                    </a:lnTo>
                    <a:lnTo>
                      <a:pt x="662122" y="2949890"/>
                    </a:lnTo>
                    <a:lnTo>
                      <a:pt x="684990" y="2948939"/>
                    </a:lnTo>
                    <a:lnTo>
                      <a:pt x="708176" y="2948304"/>
                    </a:lnTo>
                    <a:lnTo>
                      <a:pt x="731996" y="2947987"/>
                    </a:lnTo>
                    <a:close/>
                    <a:moveTo>
                      <a:pt x="2665715" y="2911157"/>
                    </a:moveTo>
                    <a:lnTo>
                      <a:pt x="2665715" y="3029585"/>
                    </a:lnTo>
                    <a:lnTo>
                      <a:pt x="2668254" y="3032125"/>
                    </a:lnTo>
                    <a:lnTo>
                      <a:pt x="2671429" y="3035300"/>
                    </a:lnTo>
                    <a:lnTo>
                      <a:pt x="2678729" y="3041650"/>
                    </a:lnTo>
                    <a:lnTo>
                      <a:pt x="2687934" y="3048635"/>
                    </a:lnTo>
                    <a:lnTo>
                      <a:pt x="2698726" y="3055938"/>
                    </a:lnTo>
                    <a:lnTo>
                      <a:pt x="2710153" y="3063240"/>
                    </a:lnTo>
                    <a:lnTo>
                      <a:pt x="2722215" y="3070225"/>
                    </a:lnTo>
                    <a:lnTo>
                      <a:pt x="2734594" y="3076258"/>
                    </a:lnTo>
                    <a:lnTo>
                      <a:pt x="2746656" y="3082290"/>
                    </a:lnTo>
                    <a:lnTo>
                      <a:pt x="2746656" y="2963227"/>
                    </a:lnTo>
                    <a:lnTo>
                      <a:pt x="2734594" y="2957195"/>
                    </a:lnTo>
                    <a:lnTo>
                      <a:pt x="2723167" y="2951480"/>
                    </a:lnTo>
                    <a:lnTo>
                      <a:pt x="2712058" y="2945130"/>
                    </a:lnTo>
                    <a:lnTo>
                      <a:pt x="2701583" y="2938462"/>
                    </a:lnTo>
                    <a:lnTo>
                      <a:pt x="2691743" y="2932112"/>
                    </a:lnTo>
                    <a:lnTo>
                      <a:pt x="2682538" y="2925445"/>
                    </a:lnTo>
                    <a:lnTo>
                      <a:pt x="2673650" y="2918142"/>
                    </a:lnTo>
                    <a:lnTo>
                      <a:pt x="2665715" y="2911157"/>
                    </a:lnTo>
                    <a:close/>
                    <a:moveTo>
                      <a:pt x="1404938" y="2890837"/>
                    </a:moveTo>
                    <a:lnTo>
                      <a:pt x="1408115" y="2896532"/>
                    </a:lnTo>
                    <a:lnTo>
                      <a:pt x="1411928" y="2901593"/>
                    </a:lnTo>
                    <a:lnTo>
                      <a:pt x="1415740" y="2906655"/>
                    </a:lnTo>
                    <a:lnTo>
                      <a:pt x="1419552" y="2911716"/>
                    </a:lnTo>
                    <a:lnTo>
                      <a:pt x="1424000" y="2916778"/>
                    </a:lnTo>
                    <a:lnTo>
                      <a:pt x="1428447" y="2922156"/>
                    </a:lnTo>
                    <a:lnTo>
                      <a:pt x="1438296" y="2931963"/>
                    </a:lnTo>
                    <a:lnTo>
                      <a:pt x="1448780" y="2941453"/>
                    </a:lnTo>
                    <a:lnTo>
                      <a:pt x="1460852" y="2950311"/>
                    </a:lnTo>
                    <a:lnTo>
                      <a:pt x="1472924" y="2958852"/>
                    </a:lnTo>
                    <a:lnTo>
                      <a:pt x="1486267" y="2967394"/>
                    </a:lnTo>
                    <a:lnTo>
                      <a:pt x="1500563" y="2975619"/>
                    </a:lnTo>
                    <a:lnTo>
                      <a:pt x="1515494" y="2983211"/>
                    </a:lnTo>
                    <a:lnTo>
                      <a:pt x="1531061" y="2990487"/>
                    </a:lnTo>
                    <a:lnTo>
                      <a:pt x="1547263" y="2997763"/>
                    </a:lnTo>
                    <a:lnTo>
                      <a:pt x="1564101" y="3004723"/>
                    </a:lnTo>
                    <a:lnTo>
                      <a:pt x="1581574" y="3010734"/>
                    </a:lnTo>
                    <a:lnTo>
                      <a:pt x="1599682" y="3017061"/>
                    </a:lnTo>
                    <a:lnTo>
                      <a:pt x="1618108" y="3022755"/>
                    </a:lnTo>
                    <a:lnTo>
                      <a:pt x="1637170" y="3028133"/>
                    </a:lnTo>
                    <a:lnTo>
                      <a:pt x="1656866" y="3033195"/>
                    </a:lnTo>
                    <a:lnTo>
                      <a:pt x="1676881" y="3037940"/>
                    </a:lnTo>
                    <a:lnTo>
                      <a:pt x="1697213" y="3042369"/>
                    </a:lnTo>
                    <a:lnTo>
                      <a:pt x="1718180" y="3046481"/>
                    </a:lnTo>
                    <a:lnTo>
                      <a:pt x="1738830" y="3050277"/>
                    </a:lnTo>
                    <a:lnTo>
                      <a:pt x="1760116" y="3053757"/>
                    </a:lnTo>
                    <a:lnTo>
                      <a:pt x="1782036" y="3056604"/>
                    </a:lnTo>
                    <a:lnTo>
                      <a:pt x="1803639" y="3059135"/>
                    </a:lnTo>
                    <a:lnTo>
                      <a:pt x="1825877" y="3061666"/>
                    </a:lnTo>
                    <a:lnTo>
                      <a:pt x="1847798" y="3063564"/>
                    </a:lnTo>
                    <a:lnTo>
                      <a:pt x="1870036" y="3065146"/>
                    </a:lnTo>
                    <a:lnTo>
                      <a:pt x="1891957" y="3066411"/>
                    </a:lnTo>
                    <a:lnTo>
                      <a:pt x="1914513" y="3067360"/>
                    </a:lnTo>
                    <a:lnTo>
                      <a:pt x="1936751" y="3067993"/>
                    </a:lnTo>
                    <a:lnTo>
                      <a:pt x="1959307" y="3067993"/>
                    </a:lnTo>
                    <a:lnTo>
                      <a:pt x="1978051" y="3067993"/>
                    </a:lnTo>
                    <a:lnTo>
                      <a:pt x="1996794" y="3067360"/>
                    </a:lnTo>
                    <a:lnTo>
                      <a:pt x="2015538" y="3067044"/>
                    </a:lnTo>
                    <a:lnTo>
                      <a:pt x="2034599" y="3065779"/>
                    </a:lnTo>
                    <a:lnTo>
                      <a:pt x="2053025" y="3064830"/>
                    </a:lnTo>
                    <a:lnTo>
                      <a:pt x="2071769" y="3063564"/>
                    </a:lnTo>
                    <a:lnTo>
                      <a:pt x="2090513" y="3061982"/>
                    </a:lnTo>
                    <a:lnTo>
                      <a:pt x="2108621" y="3060084"/>
                    </a:lnTo>
                    <a:lnTo>
                      <a:pt x="2127365" y="3058186"/>
                    </a:lnTo>
                    <a:lnTo>
                      <a:pt x="2145473" y="3055655"/>
                    </a:lnTo>
                    <a:lnTo>
                      <a:pt x="2163581" y="3052808"/>
                    </a:lnTo>
                    <a:lnTo>
                      <a:pt x="2181372" y="3050277"/>
                    </a:lnTo>
                    <a:lnTo>
                      <a:pt x="2199163" y="3047114"/>
                    </a:lnTo>
                    <a:lnTo>
                      <a:pt x="2216318" y="3043950"/>
                    </a:lnTo>
                    <a:lnTo>
                      <a:pt x="2233473" y="3040471"/>
                    </a:lnTo>
                    <a:lnTo>
                      <a:pt x="2250311" y="3036358"/>
                    </a:lnTo>
                    <a:lnTo>
                      <a:pt x="2266830" y="3032562"/>
                    </a:lnTo>
                    <a:lnTo>
                      <a:pt x="2283668" y="3028133"/>
                    </a:lnTo>
                    <a:lnTo>
                      <a:pt x="2299235" y="3023704"/>
                    </a:lnTo>
                    <a:lnTo>
                      <a:pt x="2315119" y="3018642"/>
                    </a:lnTo>
                    <a:lnTo>
                      <a:pt x="2330051" y="3013897"/>
                    </a:lnTo>
                    <a:lnTo>
                      <a:pt x="2344982" y="3008519"/>
                    </a:lnTo>
                    <a:lnTo>
                      <a:pt x="2359278" y="3003141"/>
                    </a:lnTo>
                    <a:lnTo>
                      <a:pt x="2373574" y="2997447"/>
                    </a:lnTo>
                    <a:lnTo>
                      <a:pt x="2386917" y="2991753"/>
                    </a:lnTo>
                    <a:lnTo>
                      <a:pt x="2399942" y="2985426"/>
                    </a:lnTo>
                    <a:lnTo>
                      <a:pt x="2412650" y="2979099"/>
                    </a:lnTo>
                    <a:lnTo>
                      <a:pt x="2424722" y="2972455"/>
                    </a:lnTo>
                    <a:lnTo>
                      <a:pt x="2436159" y="2965179"/>
                    </a:lnTo>
                    <a:lnTo>
                      <a:pt x="2446961" y="2958220"/>
                    </a:lnTo>
                    <a:lnTo>
                      <a:pt x="2457444" y="2950627"/>
                    </a:lnTo>
                    <a:lnTo>
                      <a:pt x="2466975" y="2943351"/>
                    </a:lnTo>
                    <a:lnTo>
                      <a:pt x="2466975" y="3039838"/>
                    </a:lnTo>
                    <a:lnTo>
                      <a:pt x="2466657" y="3040471"/>
                    </a:lnTo>
                    <a:lnTo>
                      <a:pt x="2466340" y="3048063"/>
                    </a:lnTo>
                    <a:lnTo>
                      <a:pt x="2466022" y="3052808"/>
                    </a:lnTo>
                    <a:lnTo>
                      <a:pt x="2464751" y="3058186"/>
                    </a:lnTo>
                    <a:lnTo>
                      <a:pt x="2463480" y="3062615"/>
                    </a:lnTo>
                    <a:lnTo>
                      <a:pt x="2461892" y="3067993"/>
                    </a:lnTo>
                    <a:lnTo>
                      <a:pt x="2459986" y="3072422"/>
                    </a:lnTo>
                    <a:lnTo>
                      <a:pt x="2457444" y="3077167"/>
                    </a:lnTo>
                    <a:lnTo>
                      <a:pt x="2455220" y="3081912"/>
                    </a:lnTo>
                    <a:lnTo>
                      <a:pt x="2452361" y="3086658"/>
                    </a:lnTo>
                    <a:lnTo>
                      <a:pt x="2449184" y="3091403"/>
                    </a:lnTo>
                    <a:lnTo>
                      <a:pt x="2445690" y="3096148"/>
                    </a:lnTo>
                    <a:lnTo>
                      <a:pt x="2441878" y="3100893"/>
                    </a:lnTo>
                    <a:lnTo>
                      <a:pt x="2437748" y="3105322"/>
                    </a:lnTo>
                    <a:lnTo>
                      <a:pt x="2429170" y="3114180"/>
                    </a:lnTo>
                    <a:lnTo>
                      <a:pt x="2419322" y="3123038"/>
                    </a:lnTo>
                    <a:lnTo>
                      <a:pt x="2408202" y="3131579"/>
                    </a:lnTo>
                    <a:lnTo>
                      <a:pt x="2396130" y="3139804"/>
                    </a:lnTo>
                    <a:lnTo>
                      <a:pt x="2383423" y="3147713"/>
                    </a:lnTo>
                    <a:lnTo>
                      <a:pt x="2369127" y="3155622"/>
                    </a:lnTo>
                    <a:lnTo>
                      <a:pt x="2354195" y="3162898"/>
                    </a:lnTo>
                    <a:lnTo>
                      <a:pt x="2338311" y="3170490"/>
                    </a:lnTo>
                    <a:lnTo>
                      <a:pt x="2321791" y="3177134"/>
                    </a:lnTo>
                    <a:lnTo>
                      <a:pt x="2304636" y="3183777"/>
                    </a:lnTo>
                    <a:lnTo>
                      <a:pt x="2285892" y="3190104"/>
                    </a:lnTo>
                    <a:lnTo>
                      <a:pt x="2266830" y="3196431"/>
                    </a:lnTo>
                    <a:lnTo>
                      <a:pt x="2247134" y="3201809"/>
                    </a:lnTo>
                    <a:lnTo>
                      <a:pt x="2226802" y="3207503"/>
                    </a:lnTo>
                    <a:lnTo>
                      <a:pt x="2205516" y="3212248"/>
                    </a:lnTo>
                    <a:lnTo>
                      <a:pt x="2183278" y="3216677"/>
                    </a:lnTo>
                    <a:lnTo>
                      <a:pt x="2160722" y="3221106"/>
                    </a:lnTo>
                    <a:lnTo>
                      <a:pt x="2137848" y="3224586"/>
                    </a:lnTo>
                    <a:lnTo>
                      <a:pt x="2114340" y="3228382"/>
                    </a:lnTo>
                    <a:lnTo>
                      <a:pt x="2089877" y="3231229"/>
                    </a:lnTo>
                    <a:lnTo>
                      <a:pt x="2065415" y="3233760"/>
                    </a:lnTo>
                    <a:lnTo>
                      <a:pt x="2040000" y="3235975"/>
                    </a:lnTo>
                    <a:lnTo>
                      <a:pt x="2014267" y="3237556"/>
                    </a:lnTo>
                    <a:lnTo>
                      <a:pt x="1988217" y="3238822"/>
                    </a:lnTo>
                    <a:lnTo>
                      <a:pt x="1962166" y="3239771"/>
                    </a:lnTo>
                    <a:lnTo>
                      <a:pt x="1935480" y="3240087"/>
                    </a:lnTo>
                    <a:lnTo>
                      <a:pt x="1908159" y="3239771"/>
                    </a:lnTo>
                    <a:lnTo>
                      <a:pt x="1881155" y="3238822"/>
                    </a:lnTo>
                    <a:lnTo>
                      <a:pt x="1854469" y="3237556"/>
                    </a:lnTo>
                    <a:lnTo>
                      <a:pt x="1828419" y="3235658"/>
                    </a:lnTo>
                    <a:lnTo>
                      <a:pt x="1803004" y="3233760"/>
                    </a:lnTo>
                    <a:lnTo>
                      <a:pt x="1777588" y="3230913"/>
                    </a:lnTo>
                    <a:lnTo>
                      <a:pt x="1752809" y="3227750"/>
                    </a:lnTo>
                    <a:lnTo>
                      <a:pt x="1728664" y="3224270"/>
                    </a:lnTo>
                    <a:lnTo>
                      <a:pt x="1705155" y="3220474"/>
                    </a:lnTo>
                    <a:lnTo>
                      <a:pt x="1682282" y="3215728"/>
                    </a:lnTo>
                    <a:lnTo>
                      <a:pt x="1660043" y="3210983"/>
                    </a:lnTo>
                    <a:lnTo>
                      <a:pt x="1638440" y="3205921"/>
                    </a:lnTo>
                    <a:lnTo>
                      <a:pt x="1617791" y="3200227"/>
                    </a:lnTo>
                    <a:lnTo>
                      <a:pt x="1597776" y="3194533"/>
                    </a:lnTo>
                    <a:lnTo>
                      <a:pt x="1578397" y="3188206"/>
                    </a:lnTo>
                    <a:lnTo>
                      <a:pt x="1559653" y="3181563"/>
                    </a:lnTo>
                    <a:lnTo>
                      <a:pt x="1542498" y="3174287"/>
                    </a:lnTo>
                    <a:lnTo>
                      <a:pt x="1525343" y="3167327"/>
                    </a:lnTo>
                    <a:lnTo>
                      <a:pt x="1509776" y="3159734"/>
                    </a:lnTo>
                    <a:lnTo>
                      <a:pt x="1495162" y="3151826"/>
                    </a:lnTo>
                    <a:lnTo>
                      <a:pt x="1481184" y="3143601"/>
                    </a:lnTo>
                    <a:lnTo>
                      <a:pt x="1468159" y="3135376"/>
                    </a:lnTo>
                    <a:lnTo>
                      <a:pt x="1456404" y="3126834"/>
                    </a:lnTo>
                    <a:lnTo>
                      <a:pt x="1445603" y="3117660"/>
                    </a:lnTo>
                    <a:lnTo>
                      <a:pt x="1440837" y="3113547"/>
                    </a:lnTo>
                    <a:lnTo>
                      <a:pt x="1436390" y="3108802"/>
                    </a:lnTo>
                    <a:lnTo>
                      <a:pt x="1431942" y="3104373"/>
                    </a:lnTo>
                    <a:lnTo>
                      <a:pt x="1428130" y="3099628"/>
                    </a:lnTo>
                    <a:lnTo>
                      <a:pt x="1424318" y="3094883"/>
                    </a:lnTo>
                    <a:lnTo>
                      <a:pt x="1420823" y="3090138"/>
                    </a:lnTo>
                    <a:lnTo>
                      <a:pt x="1417646" y="3085392"/>
                    </a:lnTo>
                    <a:lnTo>
                      <a:pt x="1415105" y="3080331"/>
                    </a:lnTo>
                    <a:lnTo>
                      <a:pt x="1412563" y="3075585"/>
                    </a:lnTo>
                    <a:lnTo>
                      <a:pt x="1410339" y="3070524"/>
                    </a:lnTo>
                    <a:lnTo>
                      <a:pt x="1408115" y="3065779"/>
                    </a:lnTo>
                    <a:lnTo>
                      <a:pt x="1407162" y="3060717"/>
                    </a:lnTo>
                    <a:lnTo>
                      <a:pt x="1405892" y="3055655"/>
                    </a:lnTo>
                    <a:lnTo>
                      <a:pt x="1404621" y="3050594"/>
                    </a:lnTo>
                    <a:lnTo>
                      <a:pt x="1404303" y="3045532"/>
                    </a:lnTo>
                    <a:lnTo>
                      <a:pt x="1404303" y="3040471"/>
                    </a:lnTo>
                    <a:lnTo>
                      <a:pt x="1403350" y="3040471"/>
                    </a:lnTo>
                    <a:lnTo>
                      <a:pt x="1403350" y="2909186"/>
                    </a:lnTo>
                    <a:lnTo>
                      <a:pt x="1403350" y="2905389"/>
                    </a:lnTo>
                    <a:lnTo>
                      <a:pt x="1403985" y="2898113"/>
                    </a:lnTo>
                    <a:lnTo>
                      <a:pt x="1404938" y="2890837"/>
                    </a:lnTo>
                    <a:close/>
                    <a:moveTo>
                      <a:pt x="2609850" y="2805112"/>
                    </a:moveTo>
                    <a:lnTo>
                      <a:pt x="2613342" y="2810827"/>
                    </a:lnTo>
                    <a:lnTo>
                      <a:pt x="2617468" y="2816860"/>
                    </a:lnTo>
                    <a:lnTo>
                      <a:pt x="2621594" y="2822257"/>
                    </a:lnTo>
                    <a:lnTo>
                      <a:pt x="2626038" y="2828290"/>
                    </a:lnTo>
                    <a:lnTo>
                      <a:pt x="2631117" y="2833687"/>
                    </a:lnTo>
                    <a:lnTo>
                      <a:pt x="2635878" y="2839402"/>
                    </a:lnTo>
                    <a:lnTo>
                      <a:pt x="2641274" y="2844800"/>
                    </a:lnTo>
                    <a:lnTo>
                      <a:pt x="2646988" y="2850515"/>
                    </a:lnTo>
                    <a:lnTo>
                      <a:pt x="2658732" y="2860675"/>
                    </a:lnTo>
                    <a:lnTo>
                      <a:pt x="2671746" y="2870835"/>
                    </a:lnTo>
                    <a:lnTo>
                      <a:pt x="2685712" y="2880677"/>
                    </a:lnTo>
                    <a:lnTo>
                      <a:pt x="2700631" y="2889885"/>
                    </a:lnTo>
                    <a:lnTo>
                      <a:pt x="2715867" y="2898775"/>
                    </a:lnTo>
                    <a:lnTo>
                      <a:pt x="2732372" y="2907665"/>
                    </a:lnTo>
                    <a:lnTo>
                      <a:pt x="2749830" y="2915920"/>
                    </a:lnTo>
                    <a:lnTo>
                      <a:pt x="2767923" y="2923857"/>
                    </a:lnTo>
                    <a:lnTo>
                      <a:pt x="2786650" y="2931160"/>
                    </a:lnTo>
                    <a:lnTo>
                      <a:pt x="2805695" y="2938780"/>
                    </a:lnTo>
                    <a:lnTo>
                      <a:pt x="2826009" y="2945447"/>
                    </a:lnTo>
                    <a:lnTo>
                      <a:pt x="2846959" y="2951797"/>
                    </a:lnTo>
                    <a:lnTo>
                      <a:pt x="2867591" y="2957512"/>
                    </a:lnTo>
                    <a:lnTo>
                      <a:pt x="2889492" y="2963545"/>
                    </a:lnTo>
                    <a:lnTo>
                      <a:pt x="2912029" y="2968625"/>
                    </a:lnTo>
                    <a:lnTo>
                      <a:pt x="2934248" y="2973705"/>
                    </a:lnTo>
                    <a:lnTo>
                      <a:pt x="2957102" y="2978150"/>
                    </a:lnTo>
                    <a:lnTo>
                      <a:pt x="2980908" y="2982595"/>
                    </a:lnTo>
                    <a:lnTo>
                      <a:pt x="3004396" y="2986087"/>
                    </a:lnTo>
                    <a:lnTo>
                      <a:pt x="3028203" y="2989580"/>
                    </a:lnTo>
                    <a:lnTo>
                      <a:pt x="3052644" y="2992437"/>
                    </a:lnTo>
                    <a:lnTo>
                      <a:pt x="3077084" y="2994977"/>
                    </a:lnTo>
                    <a:lnTo>
                      <a:pt x="3101525" y="2997200"/>
                    </a:lnTo>
                    <a:lnTo>
                      <a:pt x="3125966" y="2999105"/>
                    </a:lnTo>
                    <a:lnTo>
                      <a:pt x="3150725" y="3000375"/>
                    </a:lnTo>
                    <a:lnTo>
                      <a:pt x="3175800" y="3001327"/>
                    </a:lnTo>
                    <a:lnTo>
                      <a:pt x="3200559" y="3001962"/>
                    </a:lnTo>
                    <a:lnTo>
                      <a:pt x="3225317" y="3002280"/>
                    </a:lnTo>
                    <a:lnTo>
                      <a:pt x="3246266" y="3002280"/>
                    </a:lnTo>
                    <a:lnTo>
                      <a:pt x="3267216" y="3001962"/>
                    </a:lnTo>
                    <a:lnTo>
                      <a:pt x="3288165" y="3001010"/>
                    </a:lnTo>
                    <a:lnTo>
                      <a:pt x="3308797" y="2999740"/>
                    </a:lnTo>
                    <a:lnTo>
                      <a:pt x="3329429" y="2998787"/>
                    </a:lnTo>
                    <a:lnTo>
                      <a:pt x="3350378" y="2997200"/>
                    </a:lnTo>
                    <a:lnTo>
                      <a:pt x="3371010" y="2995612"/>
                    </a:lnTo>
                    <a:lnTo>
                      <a:pt x="3391325" y="2993707"/>
                    </a:lnTo>
                    <a:lnTo>
                      <a:pt x="3411957" y="2991167"/>
                    </a:lnTo>
                    <a:lnTo>
                      <a:pt x="3431954" y="2988310"/>
                    </a:lnTo>
                    <a:lnTo>
                      <a:pt x="3451951" y="2985770"/>
                    </a:lnTo>
                    <a:lnTo>
                      <a:pt x="3471948" y="2982595"/>
                    </a:lnTo>
                    <a:lnTo>
                      <a:pt x="3491628" y="2979102"/>
                    </a:lnTo>
                    <a:lnTo>
                      <a:pt x="3510990" y="2975292"/>
                    </a:lnTo>
                    <a:lnTo>
                      <a:pt x="3530035" y="2971482"/>
                    </a:lnTo>
                    <a:lnTo>
                      <a:pt x="3548763" y="2967037"/>
                    </a:lnTo>
                    <a:lnTo>
                      <a:pt x="3567173" y="2962275"/>
                    </a:lnTo>
                    <a:lnTo>
                      <a:pt x="3585265" y="2957512"/>
                    </a:lnTo>
                    <a:lnTo>
                      <a:pt x="3603041" y="2953067"/>
                    </a:lnTo>
                    <a:lnTo>
                      <a:pt x="3620498" y="2947352"/>
                    </a:lnTo>
                    <a:lnTo>
                      <a:pt x="3637004" y="2941955"/>
                    </a:lnTo>
                    <a:lnTo>
                      <a:pt x="3653510" y="2935922"/>
                    </a:lnTo>
                    <a:lnTo>
                      <a:pt x="3669698" y="2929890"/>
                    </a:lnTo>
                    <a:lnTo>
                      <a:pt x="3685251" y="2923857"/>
                    </a:lnTo>
                    <a:lnTo>
                      <a:pt x="3700170" y="2916872"/>
                    </a:lnTo>
                    <a:lnTo>
                      <a:pt x="3714770" y="2909887"/>
                    </a:lnTo>
                    <a:lnTo>
                      <a:pt x="3728419" y="2902902"/>
                    </a:lnTo>
                    <a:lnTo>
                      <a:pt x="3741751" y="2895282"/>
                    </a:lnTo>
                    <a:lnTo>
                      <a:pt x="3754765" y="2887980"/>
                    </a:lnTo>
                    <a:lnTo>
                      <a:pt x="3767144" y="2880042"/>
                    </a:lnTo>
                    <a:lnTo>
                      <a:pt x="3778571" y="2871787"/>
                    </a:lnTo>
                    <a:lnTo>
                      <a:pt x="3789363" y="2863532"/>
                    </a:lnTo>
                    <a:lnTo>
                      <a:pt x="3789363" y="2971165"/>
                    </a:lnTo>
                    <a:lnTo>
                      <a:pt x="3788728" y="2971482"/>
                    </a:lnTo>
                    <a:lnTo>
                      <a:pt x="3788728" y="2975927"/>
                    </a:lnTo>
                    <a:lnTo>
                      <a:pt x="3788411" y="2980055"/>
                    </a:lnTo>
                    <a:lnTo>
                      <a:pt x="3787776" y="2985770"/>
                    </a:lnTo>
                    <a:lnTo>
                      <a:pt x="3786506" y="2991167"/>
                    </a:lnTo>
                    <a:lnTo>
                      <a:pt x="3785237" y="2996247"/>
                    </a:lnTo>
                    <a:lnTo>
                      <a:pt x="3783332" y="3001962"/>
                    </a:lnTo>
                    <a:lnTo>
                      <a:pt x="3781428" y="3007360"/>
                    </a:lnTo>
                    <a:lnTo>
                      <a:pt x="3778571" y="3012758"/>
                    </a:lnTo>
                    <a:lnTo>
                      <a:pt x="3775714" y="3018155"/>
                    </a:lnTo>
                    <a:lnTo>
                      <a:pt x="3772540" y="3023235"/>
                    </a:lnTo>
                    <a:lnTo>
                      <a:pt x="3769048" y="3028633"/>
                    </a:lnTo>
                    <a:lnTo>
                      <a:pt x="3765557" y="3033713"/>
                    </a:lnTo>
                    <a:lnTo>
                      <a:pt x="3761113" y="3038793"/>
                    </a:lnTo>
                    <a:lnTo>
                      <a:pt x="3756987" y="3043555"/>
                    </a:lnTo>
                    <a:lnTo>
                      <a:pt x="3752226" y="3048635"/>
                    </a:lnTo>
                    <a:lnTo>
                      <a:pt x="3747147" y="3054033"/>
                    </a:lnTo>
                    <a:lnTo>
                      <a:pt x="3741433" y="3058795"/>
                    </a:lnTo>
                    <a:lnTo>
                      <a:pt x="3736037" y="3063240"/>
                    </a:lnTo>
                    <a:lnTo>
                      <a:pt x="3723658" y="3072765"/>
                    </a:lnTo>
                    <a:lnTo>
                      <a:pt x="3710327" y="3082290"/>
                    </a:lnTo>
                    <a:lnTo>
                      <a:pt x="3696043" y="3090863"/>
                    </a:lnTo>
                    <a:lnTo>
                      <a:pt x="3680490" y="3099753"/>
                    </a:lnTo>
                    <a:lnTo>
                      <a:pt x="3663667" y="3108325"/>
                    </a:lnTo>
                    <a:lnTo>
                      <a:pt x="3646526" y="3116263"/>
                    </a:lnTo>
                    <a:lnTo>
                      <a:pt x="3627799" y="3124200"/>
                    </a:lnTo>
                    <a:lnTo>
                      <a:pt x="3608754" y="3131503"/>
                    </a:lnTo>
                    <a:lnTo>
                      <a:pt x="3588122" y="3138170"/>
                    </a:lnTo>
                    <a:lnTo>
                      <a:pt x="3566855" y="3145155"/>
                    </a:lnTo>
                    <a:lnTo>
                      <a:pt x="3544636" y="3151188"/>
                    </a:lnTo>
                    <a:lnTo>
                      <a:pt x="3522417" y="3157538"/>
                    </a:lnTo>
                    <a:lnTo>
                      <a:pt x="3498611" y="3163253"/>
                    </a:lnTo>
                    <a:lnTo>
                      <a:pt x="3474170" y="3168333"/>
                    </a:lnTo>
                    <a:lnTo>
                      <a:pt x="3449412" y="3172778"/>
                    </a:lnTo>
                    <a:lnTo>
                      <a:pt x="3423701" y="3176905"/>
                    </a:lnTo>
                    <a:lnTo>
                      <a:pt x="3397356" y="3181033"/>
                    </a:lnTo>
                    <a:lnTo>
                      <a:pt x="3370376" y="3184208"/>
                    </a:lnTo>
                    <a:lnTo>
                      <a:pt x="3343395" y="3187383"/>
                    </a:lnTo>
                    <a:lnTo>
                      <a:pt x="3315146" y="3189605"/>
                    </a:lnTo>
                    <a:lnTo>
                      <a:pt x="3286896" y="3191193"/>
                    </a:lnTo>
                    <a:lnTo>
                      <a:pt x="3258011" y="3192780"/>
                    </a:lnTo>
                    <a:lnTo>
                      <a:pt x="3228491" y="3193415"/>
                    </a:lnTo>
                    <a:lnTo>
                      <a:pt x="3198972" y="3194050"/>
                    </a:lnTo>
                    <a:lnTo>
                      <a:pt x="3168500" y="3193415"/>
                    </a:lnTo>
                    <a:lnTo>
                      <a:pt x="3138663" y="3192780"/>
                    </a:lnTo>
                    <a:lnTo>
                      <a:pt x="3109143" y="3191193"/>
                    </a:lnTo>
                    <a:lnTo>
                      <a:pt x="3080259" y="3189288"/>
                    </a:lnTo>
                    <a:lnTo>
                      <a:pt x="3051374" y="3186748"/>
                    </a:lnTo>
                    <a:lnTo>
                      <a:pt x="3023441" y="3183573"/>
                    </a:lnTo>
                    <a:lnTo>
                      <a:pt x="2996144" y="3180080"/>
                    </a:lnTo>
                    <a:lnTo>
                      <a:pt x="2969481" y="3176270"/>
                    </a:lnTo>
                    <a:lnTo>
                      <a:pt x="2943453" y="3171825"/>
                    </a:lnTo>
                    <a:lnTo>
                      <a:pt x="2917742" y="3167063"/>
                    </a:lnTo>
                    <a:lnTo>
                      <a:pt x="2892984" y="3161665"/>
                    </a:lnTo>
                    <a:lnTo>
                      <a:pt x="2869178" y="3155633"/>
                    </a:lnTo>
                    <a:lnTo>
                      <a:pt x="2846007" y="3149918"/>
                    </a:lnTo>
                    <a:lnTo>
                      <a:pt x="2823470" y="3142933"/>
                    </a:lnTo>
                    <a:lnTo>
                      <a:pt x="2802203" y="3135948"/>
                    </a:lnTo>
                    <a:lnTo>
                      <a:pt x="2781889" y="3128328"/>
                    </a:lnTo>
                    <a:lnTo>
                      <a:pt x="2762527" y="3121025"/>
                    </a:lnTo>
                    <a:lnTo>
                      <a:pt x="2743799" y="3112770"/>
                    </a:lnTo>
                    <a:lnTo>
                      <a:pt x="2726024" y="3104515"/>
                    </a:lnTo>
                    <a:lnTo>
                      <a:pt x="2709518" y="3095625"/>
                    </a:lnTo>
                    <a:lnTo>
                      <a:pt x="2694600" y="3086735"/>
                    </a:lnTo>
                    <a:lnTo>
                      <a:pt x="2679999" y="3077210"/>
                    </a:lnTo>
                    <a:lnTo>
                      <a:pt x="2666985" y="3067685"/>
                    </a:lnTo>
                    <a:lnTo>
                      <a:pt x="2660954" y="3062923"/>
                    </a:lnTo>
                    <a:lnTo>
                      <a:pt x="2655240" y="3057843"/>
                    </a:lnTo>
                    <a:lnTo>
                      <a:pt x="2650162" y="3052763"/>
                    </a:lnTo>
                    <a:lnTo>
                      <a:pt x="2645083" y="3048000"/>
                    </a:lnTo>
                    <a:lnTo>
                      <a:pt x="2639687" y="3042603"/>
                    </a:lnTo>
                    <a:lnTo>
                      <a:pt x="2635561" y="3037205"/>
                    </a:lnTo>
                    <a:lnTo>
                      <a:pt x="2631434" y="3032125"/>
                    </a:lnTo>
                    <a:lnTo>
                      <a:pt x="2627625" y="3027045"/>
                    </a:lnTo>
                    <a:lnTo>
                      <a:pt x="2624134" y="3021648"/>
                    </a:lnTo>
                    <a:lnTo>
                      <a:pt x="2620960" y="3015933"/>
                    </a:lnTo>
                    <a:lnTo>
                      <a:pt x="2618103" y="3010535"/>
                    </a:lnTo>
                    <a:lnTo>
                      <a:pt x="2615881" y="3005137"/>
                    </a:lnTo>
                    <a:lnTo>
                      <a:pt x="2613659" y="2999422"/>
                    </a:lnTo>
                    <a:lnTo>
                      <a:pt x="2612072" y="2994025"/>
                    </a:lnTo>
                    <a:lnTo>
                      <a:pt x="2610485" y="2988310"/>
                    </a:lnTo>
                    <a:lnTo>
                      <a:pt x="2609850" y="2982912"/>
                    </a:lnTo>
                    <a:lnTo>
                      <a:pt x="2609215" y="2976880"/>
                    </a:lnTo>
                    <a:lnTo>
                      <a:pt x="2609215" y="2971482"/>
                    </a:lnTo>
                    <a:lnTo>
                      <a:pt x="2608580" y="2971482"/>
                    </a:lnTo>
                    <a:lnTo>
                      <a:pt x="2608580" y="2825115"/>
                    </a:lnTo>
                    <a:lnTo>
                      <a:pt x="2608263" y="2821305"/>
                    </a:lnTo>
                    <a:lnTo>
                      <a:pt x="2608580" y="2812732"/>
                    </a:lnTo>
                    <a:lnTo>
                      <a:pt x="2609850" y="2805112"/>
                    </a:lnTo>
                    <a:close/>
                    <a:moveTo>
                      <a:pt x="3151360" y="2793804"/>
                    </a:moveTo>
                    <a:lnTo>
                      <a:pt x="3151360" y="2908645"/>
                    </a:lnTo>
                    <a:lnTo>
                      <a:pt x="3174848" y="2908962"/>
                    </a:lnTo>
                    <a:lnTo>
                      <a:pt x="3198972" y="2909280"/>
                    </a:lnTo>
                    <a:lnTo>
                      <a:pt x="3231983" y="2908962"/>
                    </a:lnTo>
                    <a:lnTo>
                      <a:pt x="3231983" y="2794121"/>
                    </a:lnTo>
                    <a:lnTo>
                      <a:pt x="3198972" y="2794755"/>
                    </a:lnTo>
                    <a:lnTo>
                      <a:pt x="3174848" y="2794121"/>
                    </a:lnTo>
                    <a:lnTo>
                      <a:pt x="3151360" y="2793804"/>
                    </a:lnTo>
                    <a:close/>
                    <a:moveTo>
                      <a:pt x="2989478" y="2779528"/>
                    </a:moveTo>
                    <a:lnTo>
                      <a:pt x="2989478" y="2894687"/>
                    </a:lnTo>
                    <a:lnTo>
                      <a:pt x="3009158" y="2897542"/>
                    </a:lnTo>
                    <a:lnTo>
                      <a:pt x="3029472" y="2899762"/>
                    </a:lnTo>
                    <a:lnTo>
                      <a:pt x="3049469" y="2902300"/>
                    </a:lnTo>
                    <a:lnTo>
                      <a:pt x="3070419" y="2903887"/>
                    </a:lnTo>
                    <a:lnTo>
                      <a:pt x="3070419" y="2789045"/>
                    </a:lnTo>
                    <a:lnTo>
                      <a:pt x="3049469" y="2787142"/>
                    </a:lnTo>
                    <a:lnTo>
                      <a:pt x="3029472" y="2784921"/>
                    </a:lnTo>
                    <a:lnTo>
                      <a:pt x="3009158" y="2782383"/>
                    </a:lnTo>
                    <a:lnTo>
                      <a:pt x="2989478" y="2779528"/>
                    </a:lnTo>
                    <a:close/>
                    <a:moveTo>
                      <a:pt x="2827597" y="2743045"/>
                    </a:moveTo>
                    <a:lnTo>
                      <a:pt x="2827597" y="2859790"/>
                    </a:lnTo>
                    <a:lnTo>
                      <a:pt x="2846959" y="2865500"/>
                    </a:lnTo>
                    <a:lnTo>
                      <a:pt x="2866956" y="2870576"/>
                    </a:lnTo>
                    <a:lnTo>
                      <a:pt x="2887588" y="2875969"/>
                    </a:lnTo>
                    <a:lnTo>
                      <a:pt x="2908220" y="2880411"/>
                    </a:lnTo>
                    <a:lnTo>
                      <a:pt x="2908220" y="2764618"/>
                    </a:lnTo>
                    <a:lnTo>
                      <a:pt x="2887588" y="2759542"/>
                    </a:lnTo>
                    <a:lnTo>
                      <a:pt x="2866956" y="2754466"/>
                    </a:lnTo>
                    <a:lnTo>
                      <a:pt x="2846959" y="2748755"/>
                    </a:lnTo>
                    <a:lnTo>
                      <a:pt x="2827597" y="2743045"/>
                    </a:lnTo>
                    <a:close/>
                    <a:moveTo>
                      <a:pt x="1998663" y="2711450"/>
                    </a:moveTo>
                    <a:lnTo>
                      <a:pt x="2032589" y="2718179"/>
                    </a:lnTo>
                    <a:lnTo>
                      <a:pt x="2039311" y="2719781"/>
                    </a:lnTo>
                    <a:lnTo>
                      <a:pt x="2045072" y="2721383"/>
                    </a:lnTo>
                    <a:lnTo>
                      <a:pt x="2050513" y="2723306"/>
                    </a:lnTo>
                    <a:lnTo>
                      <a:pt x="2054674" y="2725228"/>
                    </a:lnTo>
                    <a:lnTo>
                      <a:pt x="2058834" y="2727791"/>
                    </a:lnTo>
                    <a:lnTo>
                      <a:pt x="2062675" y="2730034"/>
                    </a:lnTo>
                    <a:lnTo>
                      <a:pt x="2069716" y="2735161"/>
                    </a:lnTo>
                    <a:lnTo>
                      <a:pt x="2072597" y="2738045"/>
                    </a:lnTo>
                    <a:lnTo>
                      <a:pt x="2074517" y="2740287"/>
                    </a:lnTo>
                    <a:lnTo>
                      <a:pt x="2076118" y="2742851"/>
                    </a:lnTo>
                    <a:lnTo>
                      <a:pt x="2077398" y="2745734"/>
                    </a:lnTo>
                    <a:lnTo>
                      <a:pt x="2078038" y="2747977"/>
                    </a:lnTo>
                    <a:lnTo>
                      <a:pt x="2078038" y="2750861"/>
                    </a:lnTo>
                    <a:lnTo>
                      <a:pt x="2077718" y="2753104"/>
                    </a:lnTo>
                    <a:lnTo>
                      <a:pt x="2077078" y="2755988"/>
                    </a:lnTo>
                    <a:lnTo>
                      <a:pt x="2075478" y="2758231"/>
                    </a:lnTo>
                    <a:lnTo>
                      <a:pt x="2073877" y="2760794"/>
                    </a:lnTo>
                    <a:lnTo>
                      <a:pt x="2071317" y="2763037"/>
                    </a:lnTo>
                    <a:lnTo>
                      <a:pt x="2068756" y="2764959"/>
                    </a:lnTo>
                    <a:lnTo>
                      <a:pt x="2065876" y="2767522"/>
                    </a:lnTo>
                    <a:lnTo>
                      <a:pt x="2062355" y="2769445"/>
                    </a:lnTo>
                    <a:lnTo>
                      <a:pt x="2058194" y="2771047"/>
                    </a:lnTo>
                    <a:lnTo>
                      <a:pt x="2054354" y="2772649"/>
                    </a:lnTo>
                    <a:lnTo>
                      <a:pt x="2048272" y="2774572"/>
                    </a:lnTo>
                    <a:lnTo>
                      <a:pt x="2041871" y="2776174"/>
                    </a:lnTo>
                    <a:lnTo>
                      <a:pt x="2035790" y="2777776"/>
                    </a:lnTo>
                    <a:lnTo>
                      <a:pt x="2028429" y="2779057"/>
                    </a:lnTo>
                    <a:lnTo>
                      <a:pt x="2014026" y="2780659"/>
                    </a:lnTo>
                    <a:lnTo>
                      <a:pt x="1998663" y="2781300"/>
                    </a:lnTo>
                    <a:lnTo>
                      <a:pt x="1998663" y="2711450"/>
                    </a:lnTo>
                    <a:close/>
                    <a:moveTo>
                      <a:pt x="3717945" y="2699583"/>
                    </a:moveTo>
                    <a:lnTo>
                      <a:pt x="3711914" y="2703073"/>
                    </a:lnTo>
                    <a:lnTo>
                      <a:pt x="3704931" y="2707197"/>
                    </a:lnTo>
                    <a:lnTo>
                      <a:pt x="3696678" y="2710686"/>
                    </a:lnTo>
                    <a:lnTo>
                      <a:pt x="3688425" y="2714493"/>
                    </a:lnTo>
                    <a:lnTo>
                      <a:pt x="3671285" y="2721155"/>
                    </a:lnTo>
                    <a:lnTo>
                      <a:pt x="3656684" y="2726866"/>
                    </a:lnTo>
                    <a:lnTo>
                      <a:pt x="3656684" y="2827749"/>
                    </a:lnTo>
                    <a:lnTo>
                      <a:pt x="3665254" y="2823307"/>
                    </a:lnTo>
                    <a:lnTo>
                      <a:pt x="3674142" y="2818549"/>
                    </a:lnTo>
                    <a:lnTo>
                      <a:pt x="3682394" y="2813790"/>
                    </a:lnTo>
                    <a:lnTo>
                      <a:pt x="3690647" y="2808714"/>
                    </a:lnTo>
                    <a:lnTo>
                      <a:pt x="3698582" y="2803321"/>
                    </a:lnTo>
                    <a:lnTo>
                      <a:pt x="3705566" y="2798245"/>
                    </a:lnTo>
                    <a:lnTo>
                      <a:pt x="3711914" y="2792535"/>
                    </a:lnTo>
                    <a:lnTo>
                      <a:pt x="3717945" y="2787776"/>
                    </a:lnTo>
                    <a:lnTo>
                      <a:pt x="3717945" y="2699583"/>
                    </a:lnTo>
                    <a:close/>
                    <a:moveTo>
                      <a:pt x="2490788" y="2694304"/>
                    </a:moveTo>
                    <a:lnTo>
                      <a:pt x="2490788" y="2826893"/>
                    </a:lnTo>
                    <a:lnTo>
                      <a:pt x="2490471" y="2827210"/>
                    </a:lnTo>
                    <a:lnTo>
                      <a:pt x="2489836" y="2835140"/>
                    </a:lnTo>
                    <a:lnTo>
                      <a:pt x="2489519" y="2839898"/>
                    </a:lnTo>
                    <a:lnTo>
                      <a:pt x="2488250" y="2844973"/>
                    </a:lnTo>
                    <a:lnTo>
                      <a:pt x="2487298" y="2849731"/>
                    </a:lnTo>
                    <a:lnTo>
                      <a:pt x="2485711" y="2854807"/>
                    </a:lnTo>
                    <a:lnTo>
                      <a:pt x="2483490" y="2859565"/>
                    </a:lnTo>
                    <a:lnTo>
                      <a:pt x="2481269" y="2864323"/>
                    </a:lnTo>
                    <a:lnTo>
                      <a:pt x="2479048" y="2869080"/>
                    </a:lnTo>
                    <a:lnTo>
                      <a:pt x="2475874" y="2873838"/>
                    </a:lnTo>
                    <a:lnTo>
                      <a:pt x="2472701" y="2878279"/>
                    </a:lnTo>
                    <a:lnTo>
                      <a:pt x="2469528" y="2883037"/>
                    </a:lnTo>
                    <a:lnTo>
                      <a:pt x="2465403" y="2887795"/>
                    </a:lnTo>
                    <a:lnTo>
                      <a:pt x="2461595" y="2892236"/>
                    </a:lnTo>
                    <a:lnTo>
                      <a:pt x="2453028" y="2901435"/>
                    </a:lnTo>
                    <a:lnTo>
                      <a:pt x="2443191" y="2909999"/>
                    </a:lnTo>
                    <a:lnTo>
                      <a:pt x="2432086" y="2918563"/>
                    </a:lnTo>
                    <a:lnTo>
                      <a:pt x="2419710" y="2926811"/>
                    </a:lnTo>
                    <a:lnTo>
                      <a:pt x="2406701" y="2934740"/>
                    </a:lnTo>
                    <a:lnTo>
                      <a:pt x="2393056" y="2942670"/>
                    </a:lnTo>
                    <a:lnTo>
                      <a:pt x="2378143" y="2950283"/>
                    </a:lnTo>
                    <a:lnTo>
                      <a:pt x="2362277" y="2957579"/>
                    </a:lnTo>
                    <a:lnTo>
                      <a:pt x="2345777" y="2964240"/>
                    </a:lnTo>
                    <a:lnTo>
                      <a:pt x="2328325" y="2970901"/>
                    </a:lnTo>
                    <a:lnTo>
                      <a:pt x="2309921" y="2977245"/>
                    </a:lnTo>
                    <a:lnTo>
                      <a:pt x="2290882" y="2983589"/>
                    </a:lnTo>
                    <a:lnTo>
                      <a:pt x="2270892" y="2989298"/>
                    </a:lnTo>
                    <a:lnTo>
                      <a:pt x="2250267" y="2994691"/>
                    </a:lnTo>
                    <a:lnTo>
                      <a:pt x="2229324" y="2999449"/>
                    </a:lnTo>
                    <a:lnTo>
                      <a:pt x="2207430" y="3004207"/>
                    </a:lnTo>
                    <a:lnTo>
                      <a:pt x="2184901" y="3008330"/>
                    </a:lnTo>
                    <a:lnTo>
                      <a:pt x="2162054" y="3012137"/>
                    </a:lnTo>
                    <a:lnTo>
                      <a:pt x="2138256" y="3015626"/>
                    </a:lnTo>
                    <a:lnTo>
                      <a:pt x="2113823" y="3018798"/>
                    </a:lnTo>
                    <a:lnTo>
                      <a:pt x="2089390" y="3021018"/>
                    </a:lnTo>
                    <a:lnTo>
                      <a:pt x="2064323" y="3023556"/>
                    </a:lnTo>
                    <a:lnTo>
                      <a:pt x="2038621" y="3025142"/>
                    </a:lnTo>
                    <a:lnTo>
                      <a:pt x="2012601" y="3026093"/>
                    </a:lnTo>
                    <a:lnTo>
                      <a:pt x="1986582" y="3027045"/>
                    </a:lnTo>
                    <a:lnTo>
                      <a:pt x="1959928" y="3027362"/>
                    </a:lnTo>
                    <a:lnTo>
                      <a:pt x="1932639" y="3027045"/>
                    </a:lnTo>
                    <a:lnTo>
                      <a:pt x="1905350" y="3026093"/>
                    </a:lnTo>
                    <a:lnTo>
                      <a:pt x="1879014" y="3025142"/>
                    </a:lnTo>
                    <a:lnTo>
                      <a:pt x="1852994" y="3022921"/>
                    </a:lnTo>
                    <a:lnTo>
                      <a:pt x="1827292" y="3021018"/>
                    </a:lnTo>
                    <a:lnTo>
                      <a:pt x="1802224" y="3018481"/>
                    </a:lnTo>
                    <a:lnTo>
                      <a:pt x="1777157" y="3015309"/>
                    </a:lnTo>
                    <a:lnTo>
                      <a:pt x="1753359" y="3011502"/>
                    </a:lnTo>
                    <a:lnTo>
                      <a:pt x="1729560" y="3007379"/>
                    </a:lnTo>
                    <a:lnTo>
                      <a:pt x="1706714" y="3002938"/>
                    </a:lnTo>
                    <a:lnTo>
                      <a:pt x="1684502" y="2998180"/>
                    </a:lnTo>
                    <a:lnTo>
                      <a:pt x="1662925" y="2993105"/>
                    </a:lnTo>
                    <a:lnTo>
                      <a:pt x="1641983" y="2987712"/>
                    </a:lnTo>
                    <a:lnTo>
                      <a:pt x="1622309" y="2981686"/>
                    </a:lnTo>
                    <a:lnTo>
                      <a:pt x="1602953" y="2975342"/>
                    </a:lnTo>
                    <a:lnTo>
                      <a:pt x="1584549" y="2968681"/>
                    </a:lnTo>
                    <a:lnTo>
                      <a:pt x="1566780" y="2961702"/>
                    </a:lnTo>
                    <a:lnTo>
                      <a:pt x="1550280" y="2954407"/>
                    </a:lnTo>
                    <a:lnTo>
                      <a:pt x="1534414" y="2947111"/>
                    </a:lnTo>
                    <a:lnTo>
                      <a:pt x="1519501" y="2939181"/>
                    </a:lnTo>
                    <a:lnTo>
                      <a:pt x="1505539" y="2930934"/>
                    </a:lnTo>
                    <a:lnTo>
                      <a:pt x="1493164" y="2922687"/>
                    </a:lnTo>
                    <a:lnTo>
                      <a:pt x="1481106" y="2913805"/>
                    </a:lnTo>
                    <a:lnTo>
                      <a:pt x="1470635" y="2904924"/>
                    </a:lnTo>
                    <a:lnTo>
                      <a:pt x="1465875" y="2900483"/>
                    </a:lnTo>
                    <a:lnTo>
                      <a:pt x="1461116" y="2895725"/>
                    </a:lnTo>
                    <a:lnTo>
                      <a:pt x="1456673" y="2891284"/>
                    </a:lnTo>
                    <a:lnTo>
                      <a:pt x="1452866" y="2886844"/>
                    </a:lnTo>
                    <a:lnTo>
                      <a:pt x="1449375" y="2882086"/>
                    </a:lnTo>
                    <a:lnTo>
                      <a:pt x="1445885" y="2877328"/>
                    </a:lnTo>
                    <a:lnTo>
                      <a:pt x="1442712" y="2872252"/>
                    </a:lnTo>
                    <a:lnTo>
                      <a:pt x="1439856" y="2867494"/>
                    </a:lnTo>
                    <a:lnTo>
                      <a:pt x="1437000" y="2862737"/>
                    </a:lnTo>
                    <a:lnTo>
                      <a:pt x="1435096" y="2857661"/>
                    </a:lnTo>
                    <a:lnTo>
                      <a:pt x="1433192" y="2852269"/>
                    </a:lnTo>
                    <a:lnTo>
                      <a:pt x="1431606" y="2847828"/>
                    </a:lnTo>
                    <a:lnTo>
                      <a:pt x="1430337" y="2842436"/>
                    </a:lnTo>
                    <a:lnTo>
                      <a:pt x="1429702" y="2837361"/>
                    </a:lnTo>
                    <a:lnTo>
                      <a:pt x="1429385" y="2832286"/>
                    </a:lnTo>
                    <a:lnTo>
                      <a:pt x="1428750" y="2827210"/>
                    </a:lnTo>
                    <a:lnTo>
                      <a:pt x="1428750" y="2700014"/>
                    </a:lnTo>
                    <a:lnTo>
                      <a:pt x="1429702" y="2705406"/>
                    </a:lnTo>
                    <a:lnTo>
                      <a:pt x="1430654" y="2711433"/>
                    </a:lnTo>
                    <a:lnTo>
                      <a:pt x="1432240" y="2716825"/>
                    </a:lnTo>
                    <a:lnTo>
                      <a:pt x="1434462" y="2722218"/>
                    </a:lnTo>
                    <a:lnTo>
                      <a:pt x="1436683" y="2728245"/>
                    </a:lnTo>
                    <a:lnTo>
                      <a:pt x="1439539" y="2733320"/>
                    </a:lnTo>
                    <a:lnTo>
                      <a:pt x="1442712" y="2739029"/>
                    </a:lnTo>
                    <a:lnTo>
                      <a:pt x="1446202" y="2744422"/>
                    </a:lnTo>
                    <a:lnTo>
                      <a:pt x="1449692" y="2749497"/>
                    </a:lnTo>
                    <a:lnTo>
                      <a:pt x="1454135" y="2755206"/>
                    </a:lnTo>
                    <a:lnTo>
                      <a:pt x="1458894" y="2760282"/>
                    </a:lnTo>
                    <a:lnTo>
                      <a:pt x="1463654" y="2765357"/>
                    </a:lnTo>
                    <a:lnTo>
                      <a:pt x="1468731" y="2770432"/>
                    </a:lnTo>
                    <a:lnTo>
                      <a:pt x="1474125" y="2775507"/>
                    </a:lnTo>
                    <a:lnTo>
                      <a:pt x="1480154" y="2780265"/>
                    </a:lnTo>
                    <a:lnTo>
                      <a:pt x="1480154" y="2879231"/>
                    </a:lnTo>
                    <a:lnTo>
                      <a:pt x="1482375" y="2882086"/>
                    </a:lnTo>
                    <a:lnTo>
                      <a:pt x="1484914" y="2884623"/>
                    </a:lnTo>
                    <a:lnTo>
                      <a:pt x="1491895" y="2890650"/>
                    </a:lnTo>
                    <a:lnTo>
                      <a:pt x="1500145" y="2896994"/>
                    </a:lnTo>
                    <a:lnTo>
                      <a:pt x="1509664" y="2903338"/>
                    </a:lnTo>
                    <a:lnTo>
                      <a:pt x="1519818" y="2909682"/>
                    </a:lnTo>
                    <a:lnTo>
                      <a:pt x="1530924" y="2915709"/>
                    </a:lnTo>
                    <a:lnTo>
                      <a:pt x="1542030" y="2921735"/>
                    </a:lnTo>
                    <a:lnTo>
                      <a:pt x="1553136" y="2926811"/>
                    </a:lnTo>
                    <a:lnTo>
                      <a:pt x="1553136" y="2824673"/>
                    </a:lnTo>
                    <a:lnTo>
                      <a:pt x="1569953" y="2832286"/>
                    </a:lnTo>
                    <a:lnTo>
                      <a:pt x="1587723" y="2839264"/>
                    </a:lnTo>
                    <a:lnTo>
                      <a:pt x="1606127" y="2846242"/>
                    </a:lnTo>
                    <a:lnTo>
                      <a:pt x="1625482" y="2852269"/>
                    </a:lnTo>
                    <a:lnTo>
                      <a:pt x="1625482" y="2953772"/>
                    </a:lnTo>
                    <a:lnTo>
                      <a:pt x="1642935" y="2958847"/>
                    </a:lnTo>
                    <a:lnTo>
                      <a:pt x="1661021" y="2963605"/>
                    </a:lnTo>
                    <a:lnTo>
                      <a:pt x="1679425" y="2968363"/>
                    </a:lnTo>
                    <a:lnTo>
                      <a:pt x="1698464" y="2972487"/>
                    </a:lnTo>
                    <a:lnTo>
                      <a:pt x="1698464" y="2871618"/>
                    </a:lnTo>
                    <a:lnTo>
                      <a:pt x="1716233" y="2875424"/>
                    </a:lnTo>
                    <a:lnTo>
                      <a:pt x="1734320" y="2878914"/>
                    </a:lnTo>
                    <a:lnTo>
                      <a:pt x="1752407" y="2882086"/>
                    </a:lnTo>
                    <a:lnTo>
                      <a:pt x="1771445" y="2885258"/>
                    </a:lnTo>
                    <a:lnTo>
                      <a:pt x="1771445" y="2985175"/>
                    </a:lnTo>
                    <a:lnTo>
                      <a:pt x="1789215" y="2987712"/>
                    </a:lnTo>
                    <a:lnTo>
                      <a:pt x="1807301" y="2989933"/>
                    </a:lnTo>
                    <a:lnTo>
                      <a:pt x="1825388" y="2991836"/>
                    </a:lnTo>
                    <a:lnTo>
                      <a:pt x="1843792" y="2993422"/>
                    </a:lnTo>
                    <a:lnTo>
                      <a:pt x="1843792" y="2893505"/>
                    </a:lnTo>
                    <a:lnTo>
                      <a:pt x="1861879" y="2895091"/>
                    </a:lnTo>
                    <a:lnTo>
                      <a:pt x="1880283" y="2896042"/>
                    </a:lnTo>
                    <a:lnTo>
                      <a:pt x="1898369" y="2896994"/>
                    </a:lnTo>
                    <a:lnTo>
                      <a:pt x="1916773" y="2897628"/>
                    </a:lnTo>
                    <a:lnTo>
                      <a:pt x="1916773" y="2997546"/>
                    </a:lnTo>
                    <a:lnTo>
                      <a:pt x="1938033" y="2997863"/>
                    </a:lnTo>
                    <a:lnTo>
                      <a:pt x="1959928" y="2998180"/>
                    </a:lnTo>
                    <a:lnTo>
                      <a:pt x="1989755" y="2997863"/>
                    </a:lnTo>
                    <a:lnTo>
                      <a:pt x="1989755" y="2898263"/>
                    </a:lnTo>
                    <a:lnTo>
                      <a:pt x="2018630" y="2896994"/>
                    </a:lnTo>
                    <a:lnTo>
                      <a:pt x="2046553" y="2895408"/>
                    </a:lnTo>
                    <a:lnTo>
                      <a:pt x="2074159" y="2893505"/>
                    </a:lnTo>
                    <a:lnTo>
                      <a:pt x="2101448" y="2890967"/>
                    </a:lnTo>
                    <a:lnTo>
                      <a:pt x="2128102" y="2887795"/>
                    </a:lnTo>
                    <a:lnTo>
                      <a:pt x="2154122" y="2883989"/>
                    </a:lnTo>
                    <a:lnTo>
                      <a:pt x="2179189" y="2879865"/>
                    </a:lnTo>
                    <a:lnTo>
                      <a:pt x="2204257" y="2875424"/>
                    </a:lnTo>
                    <a:lnTo>
                      <a:pt x="2228372" y="2870032"/>
                    </a:lnTo>
                    <a:lnTo>
                      <a:pt x="2251219" y="2864640"/>
                    </a:lnTo>
                    <a:lnTo>
                      <a:pt x="2273430" y="2858613"/>
                    </a:lnTo>
                    <a:lnTo>
                      <a:pt x="2294690" y="2851952"/>
                    </a:lnTo>
                    <a:lnTo>
                      <a:pt x="2315633" y="2845291"/>
                    </a:lnTo>
                    <a:lnTo>
                      <a:pt x="2335306" y="2838312"/>
                    </a:lnTo>
                    <a:lnTo>
                      <a:pt x="2354027" y="2830382"/>
                    </a:lnTo>
                    <a:lnTo>
                      <a:pt x="2371797" y="2822452"/>
                    </a:lnTo>
                    <a:lnTo>
                      <a:pt x="2371797" y="2924590"/>
                    </a:lnTo>
                    <a:lnTo>
                      <a:pt x="2379729" y="2921101"/>
                    </a:lnTo>
                    <a:lnTo>
                      <a:pt x="2387028" y="2916660"/>
                    </a:lnTo>
                    <a:lnTo>
                      <a:pt x="2394643" y="2912219"/>
                    </a:lnTo>
                    <a:lnTo>
                      <a:pt x="2401941" y="2907461"/>
                    </a:lnTo>
                    <a:lnTo>
                      <a:pt x="2409239" y="2902703"/>
                    </a:lnTo>
                    <a:lnTo>
                      <a:pt x="2415585" y="2898263"/>
                    </a:lnTo>
                    <a:lnTo>
                      <a:pt x="2421297" y="2893505"/>
                    </a:lnTo>
                    <a:lnTo>
                      <a:pt x="2426374" y="2889064"/>
                    </a:lnTo>
                    <a:lnTo>
                      <a:pt x="2426374" y="2791050"/>
                    </a:lnTo>
                    <a:lnTo>
                      <a:pt x="2433989" y="2785340"/>
                    </a:lnTo>
                    <a:lnTo>
                      <a:pt x="2440653" y="2779948"/>
                    </a:lnTo>
                    <a:lnTo>
                      <a:pt x="2447316" y="2774238"/>
                    </a:lnTo>
                    <a:lnTo>
                      <a:pt x="2453345" y="2768529"/>
                    </a:lnTo>
                    <a:lnTo>
                      <a:pt x="2459057" y="2762819"/>
                    </a:lnTo>
                    <a:lnTo>
                      <a:pt x="2464451" y="2757110"/>
                    </a:lnTo>
                    <a:lnTo>
                      <a:pt x="2469211" y="2751083"/>
                    </a:lnTo>
                    <a:lnTo>
                      <a:pt x="2473336" y="2744739"/>
                    </a:lnTo>
                    <a:lnTo>
                      <a:pt x="2477461" y="2739029"/>
                    </a:lnTo>
                    <a:lnTo>
                      <a:pt x="2480634" y="2732685"/>
                    </a:lnTo>
                    <a:lnTo>
                      <a:pt x="2483490" y="2726341"/>
                    </a:lnTo>
                    <a:lnTo>
                      <a:pt x="2486028" y="2719997"/>
                    </a:lnTo>
                    <a:lnTo>
                      <a:pt x="2487932" y="2713654"/>
                    </a:lnTo>
                    <a:lnTo>
                      <a:pt x="2489519" y="2707310"/>
                    </a:lnTo>
                    <a:lnTo>
                      <a:pt x="2490471" y="2700966"/>
                    </a:lnTo>
                    <a:lnTo>
                      <a:pt x="2490788" y="2694304"/>
                    </a:lnTo>
                    <a:close/>
                    <a:moveTo>
                      <a:pt x="2490470" y="2686155"/>
                    </a:moveTo>
                    <a:lnTo>
                      <a:pt x="2490788" y="2691795"/>
                    </a:lnTo>
                    <a:lnTo>
                      <a:pt x="2490470" y="2693988"/>
                    </a:lnTo>
                    <a:lnTo>
                      <a:pt x="2490470" y="2690542"/>
                    </a:lnTo>
                    <a:lnTo>
                      <a:pt x="2490470" y="2686155"/>
                    </a:lnTo>
                    <a:close/>
                    <a:moveTo>
                      <a:pt x="2490416" y="2685242"/>
                    </a:moveTo>
                    <a:lnTo>
                      <a:pt x="2490470" y="2685528"/>
                    </a:lnTo>
                    <a:lnTo>
                      <a:pt x="2490470" y="2686155"/>
                    </a:lnTo>
                    <a:lnTo>
                      <a:pt x="2490416" y="2685242"/>
                    </a:lnTo>
                    <a:close/>
                    <a:moveTo>
                      <a:pt x="1427957" y="2683026"/>
                    </a:moveTo>
                    <a:lnTo>
                      <a:pt x="1427516" y="2686071"/>
                    </a:lnTo>
                    <a:lnTo>
                      <a:pt x="1427516" y="2690943"/>
                    </a:lnTo>
                    <a:lnTo>
                      <a:pt x="1427516" y="2693987"/>
                    </a:lnTo>
                    <a:lnTo>
                      <a:pt x="1427163" y="2692161"/>
                    </a:lnTo>
                    <a:lnTo>
                      <a:pt x="1427163" y="2686680"/>
                    </a:lnTo>
                    <a:lnTo>
                      <a:pt x="1427957" y="2683026"/>
                    </a:lnTo>
                    <a:close/>
                    <a:moveTo>
                      <a:pt x="1430338" y="2671762"/>
                    </a:moveTo>
                    <a:lnTo>
                      <a:pt x="1428927" y="2676633"/>
                    </a:lnTo>
                    <a:lnTo>
                      <a:pt x="1428221" y="2681809"/>
                    </a:lnTo>
                    <a:lnTo>
                      <a:pt x="1427957" y="2683026"/>
                    </a:lnTo>
                    <a:lnTo>
                      <a:pt x="1428221" y="2681200"/>
                    </a:lnTo>
                    <a:lnTo>
                      <a:pt x="1428927" y="2676329"/>
                    </a:lnTo>
                    <a:lnTo>
                      <a:pt x="1430338" y="2671762"/>
                    </a:lnTo>
                    <a:close/>
                    <a:moveTo>
                      <a:pt x="2487613" y="2670175"/>
                    </a:moveTo>
                    <a:lnTo>
                      <a:pt x="2489200" y="2675815"/>
                    </a:lnTo>
                    <a:lnTo>
                      <a:pt x="2490153" y="2680828"/>
                    </a:lnTo>
                    <a:lnTo>
                      <a:pt x="2490416" y="2685242"/>
                    </a:lnTo>
                    <a:lnTo>
                      <a:pt x="2489518" y="2680515"/>
                    </a:lnTo>
                    <a:lnTo>
                      <a:pt x="2488883" y="2675502"/>
                    </a:lnTo>
                    <a:lnTo>
                      <a:pt x="2487613" y="2670175"/>
                    </a:lnTo>
                    <a:close/>
                    <a:moveTo>
                      <a:pt x="2665715" y="2659293"/>
                    </a:moveTo>
                    <a:lnTo>
                      <a:pt x="2665715" y="2777307"/>
                    </a:lnTo>
                    <a:lnTo>
                      <a:pt x="2668254" y="2780162"/>
                    </a:lnTo>
                    <a:lnTo>
                      <a:pt x="2671429" y="2783335"/>
                    </a:lnTo>
                    <a:lnTo>
                      <a:pt x="2678729" y="2789362"/>
                    </a:lnTo>
                    <a:lnTo>
                      <a:pt x="2687934" y="2796659"/>
                    </a:lnTo>
                    <a:lnTo>
                      <a:pt x="2698726" y="2803638"/>
                    </a:lnTo>
                    <a:lnTo>
                      <a:pt x="2710153" y="2810935"/>
                    </a:lnTo>
                    <a:lnTo>
                      <a:pt x="2722215" y="2817914"/>
                    </a:lnTo>
                    <a:lnTo>
                      <a:pt x="2734594" y="2824259"/>
                    </a:lnTo>
                    <a:lnTo>
                      <a:pt x="2746656" y="2829969"/>
                    </a:lnTo>
                    <a:lnTo>
                      <a:pt x="2746656" y="2711004"/>
                    </a:lnTo>
                    <a:lnTo>
                      <a:pt x="2734594" y="2705293"/>
                    </a:lnTo>
                    <a:lnTo>
                      <a:pt x="2723167" y="2699266"/>
                    </a:lnTo>
                    <a:lnTo>
                      <a:pt x="2712058" y="2692921"/>
                    </a:lnTo>
                    <a:lnTo>
                      <a:pt x="2701583" y="2686259"/>
                    </a:lnTo>
                    <a:lnTo>
                      <a:pt x="2691743" y="2679914"/>
                    </a:lnTo>
                    <a:lnTo>
                      <a:pt x="2682538" y="2673252"/>
                    </a:lnTo>
                    <a:lnTo>
                      <a:pt x="2673650" y="2666273"/>
                    </a:lnTo>
                    <a:lnTo>
                      <a:pt x="2665715" y="2659293"/>
                    </a:lnTo>
                    <a:close/>
                    <a:moveTo>
                      <a:pt x="1925638" y="2592387"/>
                    </a:moveTo>
                    <a:lnTo>
                      <a:pt x="1925638" y="2662237"/>
                    </a:lnTo>
                    <a:lnTo>
                      <a:pt x="1911407" y="2659674"/>
                    </a:lnTo>
                    <a:lnTo>
                      <a:pt x="1894963" y="2655829"/>
                    </a:lnTo>
                    <a:lnTo>
                      <a:pt x="1887057" y="2653907"/>
                    </a:lnTo>
                    <a:lnTo>
                      <a:pt x="1880100" y="2652304"/>
                    </a:lnTo>
                    <a:lnTo>
                      <a:pt x="1873459" y="2650062"/>
                    </a:lnTo>
                    <a:lnTo>
                      <a:pt x="1867451" y="2647498"/>
                    </a:lnTo>
                    <a:lnTo>
                      <a:pt x="1861442" y="2644935"/>
                    </a:lnTo>
                    <a:lnTo>
                      <a:pt x="1856383" y="2641090"/>
                    </a:lnTo>
                    <a:lnTo>
                      <a:pt x="1853220" y="2639168"/>
                    </a:lnTo>
                    <a:lnTo>
                      <a:pt x="1851007" y="2636925"/>
                    </a:lnTo>
                    <a:lnTo>
                      <a:pt x="1848793" y="2634041"/>
                    </a:lnTo>
                    <a:lnTo>
                      <a:pt x="1847844" y="2631798"/>
                    </a:lnTo>
                    <a:lnTo>
                      <a:pt x="1846579" y="2628914"/>
                    </a:lnTo>
                    <a:lnTo>
                      <a:pt x="1846263" y="2626671"/>
                    </a:lnTo>
                    <a:lnTo>
                      <a:pt x="1846263" y="2623788"/>
                    </a:lnTo>
                    <a:lnTo>
                      <a:pt x="1846579" y="2621224"/>
                    </a:lnTo>
                    <a:lnTo>
                      <a:pt x="1847528" y="2618661"/>
                    </a:lnTo>
                    <a:lnTo>
                      <a:pt x="1848477" y="2616098"/>
                    </a:lnTo>
                    <a:lnTo>
                      <a:pt x="1850374" y="2613855"/>
                    </a:lnTo>
                    <a:lnTo>
                      <a:pt x="1852588" y="2611292"/>
                    </a:lnTo>
                    <a:lnTo>
                      <a:pt x="1855118" y="2609369"/>
                    </a:lnTo>
                    <a:lnTo>
                      <a:pt x="1858280" y="2607447"/>
                    </a:lnTo>
                    <a:lnTo>
                      <a:pt x="1861759" y="2605524"/>
                    </a:lnTo>
                    <a:lnTo>
                      <a:pt x="1865870" y="2603922"/>
                    </a:lnTo>
                    <a:lnTo>
                      <a:pt x="1872194" y="2601359"/>
                    </a:lnTo>
                    <a:lnTo>
                      <a:pt x="1878835" y="2599436"/>
                    </a:lnTo>
                    <a:lnTo>
                      <a:pt x="1885792" y="2597834"/>
                    </a:lnTo>
                    <a:lnTo>
                      <a:pt x="1893382" y="2596232"/>
                    </a:lnTo>
                    <a:lnTo>
                      <a:pt x="1901288" y="2594951"/>
                    </a:lnTo>
                    <a:lnTo>
                      <a:pt x="1909194" y="2593989"/>
                    </a:lnTo>
                    <a:lnTo>
                      <a:pt x="1925638" y="2592387"/>
                    </a:lnTo>
                    <a:close/>
                    <a:moveTo>
                      <a:pt x="3178346" y="2558733"/>
                    </a:moveTo>
                    <a:lnTo>
                      <a:pt x="3178346" y="2673668"/>
                    </a:lnTo>
                    <a:lnTo>
                      <a:pt x="3201835" y="2674303"/>
                    </a:lnTo>
                    <a:lnTo>
                      <a:pt x="3225959" y="2674303"/>
                    </a:lnTo>
                    <a:lnTo>
                      <a:pt x="3258970" y="2673986"/>
                    </a:lnTo>
                    <a:lnTo>
                      <a:pt x="3258970" y="2559368"/>
                    </a:lnTo>
                    <a:lnTo>
                      <a:pt x="3225641" y="2559686"/>
                    </a:lnTo>
                    <a:lnTo>
                      <a:pt x="3201835" y="2559368"/>
                    </a:lnTo>
                    <a:lnTo>
                      <a:pt x="3178346" y="2558733"/>
                    </a:lnTo>
                    <a:close/>
                    <a:moveTo>
                      <a:pt x="2609850" y="2552700"/>
                    </a:moveTo>
                    <a:lnTo>
                      <a:pt x="2613342" y="2559045"/>
                    </a:lnTo>
                    <a:lnTo>
                      <a:pt x="2617468" y="2564438"/>
                    </a:lnTo>
                    <a:lnTo>
                      <a:pt x="2621594" y="2570466"/>
                    </a:lnTo>
                    <a:lnTo>
                      <a:pt x="2626038" y="2576176"/>
                    </a:lnTo>
                    <a:lnTo>
                      <a:pt x="2631117" y="2581886"/>
                    </a:lnTo>
                    <a:lnTo>
                      <a:pt x="2635878" y="2587280"/>
                    </a:lnTo>
                    <a:lnTo>
                      <a:pt x="2641274" y="2592673"/>
                    </a:lnTo>
                    <a:lnTo>
                      <a:pt x="2646988" y="2598383"/>
                    </a:lnTo>
                    <a:lnTo>
                      <a:pt x="2658732" y="2608535"/>
                    </a:lnTo>
                    <a:lnTo>
                      <a:pt x="2671746" y="2618686"/>
                    </a:lnTo>
                    <a:lnTo>
                      <a:pt x="2685712" y="2628204"/>
                    </a:lnTo>
                    <a:lnTo>
                      <a:pt x="2700631" y="2637721"/>
                    </a:lnTo>
                    <a:lnTo>
                      <a:pt x="2715867" y="2646921"/>
                    </a:lnTo>
                    <a:lnTo>
                      <a:pt x="2732372" y="2655486"/>
                    </a:lnTo>
                    <a:lnTo>
                      <a:pt x="2749830" y="2663735"/>
                    </a:lnTo>
                    <a:lnTo>
                      <a:pt x="2767923" y="2671666"/>
                    </a:lnTo>
                    <a:lnTo>
                      <a:pt x="2786650" y="2679280"/>
                    </a:lnTo>
                    <a:lnTo>
                      <a:pt x="2805695" y="2686576"/>
                    </a:lnTo>
                    <a:lnTo>
                      <a:pt x="2826009" y="2693238"/>
                    </a:lnTo>
                    <a:lnTo>
                      <a:pt x="2846959" y="2699583"/>
                    </a:lnTo>
                    <a:lnTo>
                      <a:pt x="2867591" y="2705611"/>
                    </a:lnTo>
                    <a:lnTo>
                      <a:pt x="2889492" y="2711321"/>
                    </a:lnTo>
                    <a:lnTo>
                      <a:pt x="2912029" y="2716714"/>
                    </a:lnTo>
                    <a:lnTo>
                      <a:pt x="2934248" y="2721790"/>
                    </a:lnTo>
                    <a:lnTo>
                      <a:pt x="2957102" y="2725914"/>
                    </a:lnTo>
                    <a:lnTo>
                      <a:pt x="2980908" y="2730355"/>
                    </a:lnTo>
                    <a:lnTo>
                      <a:pt x="3004396" y="2733845"/>
                    </a:lnTo>
                    <a:lnTo>
                      <a:pt x="3028203" y="2737335"/>
                    </a:lnTo>
                    <a:lnTo>
                      <a:pt x="3052644" y="2740190"/>
                    </a:lnTo>
                    <a:lnTo>
                      <a:pt x="3077084" y="2743045"/>
                    </a:lnTo>
                    <a:lnTo>
                      <a:pt x="3101525" y="2744949"/>
                    </a:lnTo>
                    <a:lnTo>
                      <a:pt x="3125966" y="2746852"/>
                    </a:lnTo>
                    <a:lnTo>
                      <a:pt x="3150725" y="2748121"/>
                    </a:lnTo>
                    <a:lnTo>
                      <a:pt x="3175800" y="2749390"/>
                    </a:lnTo>
                    <a:lnTo>
                      <a:pt x="3200559" y="2750024"/>
                    </a:lnTo>
                    <a:lnTo>
                      <a:pt x="3225317" y="2750024"/>
                    </a:lnTo>
                    <a:lnTo>
                      <a:pt x="3246266" y="2750024"/>
                    </a:lnTo>
                    <a:lnTo>
                      <a:pt x="3267216" y="2749707"/>
                    </a:lnTo>
                    <a:lnTo>
                      <a:pt x="3288165" y="2748755"/>
                    </a:lnTo>
                    <a:lnTo>
                      <a:pt x="3308797" y="2747804"/>
                    </a:lnTo>
                    <a:lnTo>
                      <a:pt x="3329429" y="2746535"/>
                    </a:lnTo>
                    <a:lnTo>
                      <a:pt x="3350378" y="2744949"/>
                    </a:lnTo>
                    <a:lnTo>
                      <a:pt x="3371010" y="2743362"/>
                    </a:lnTo>
                    <a:lnTo>
                      <a:pt x="3391325" y="2741459"/>
                    </a:lnTo>
                    <a:lnTo>
                      <a:pt x="3411957" y="2738921"/>
                    </a:lnTo>
                    <a:lnTo>
                      <a:pt x="3431954" y="2736383"/>
                    </a:lnTo>
                    <a:lnTo>
                      <a:pt x="3451951" y="2733528"/>
                    </a:lnTo>
                    <a:lnTo>
                      <a:pt x="3471948" y="2730355"/>
                    </a:lnTo>
                    <a:lnTo>
                      <a:pt x="3491628" y="2726866"/>
                    </a:lnTo>
                    <a:lnTo>
                      <a:pt x="3510990" y="2723376"/>
                    </a:lnTo>
                    <a:lnTo>
                      <a:pt x="3530035" y="2719252"/>
                    </a:lnTo>
                    <a:lnTo>
                      <a:pt x="3548763" y="2715128"/>
                    </a:lnTo>
                    <a:lnTo>
                      <a:pt x="3567173" y="2710369"/>
                    </a:lnTo>
                    <a:lnTo>
                      <a:pt x="3585265" y="2705611"/>
                    </a:lnTo>
                    <a:lnTo>
                      <a:pt x="3603041" y="2700852"/>
                    </a:lnTo>
                    <a:lnTo>
                      <a:pt x="3620498" y="2695142"/>
                    </a:lnTo>
                    <a:lnTo>
                      <a:pt x="3637004" y="2689749"/>
                    </a:lnTo>
                    <a:lnTo>
                      <a:pt x="3653510" y="2683721"/>
                    </a:lnTo>
                    <a:lnTo>
                      <a:pt x="3669698" y="2678011"/>
                    </a:lnTo>
                    <a:lnTo>
                      <a:pt x="3685251" y="2671349"/>
                    </a:lnTo>
                    <a:lnTo>
                      <a:pt x="3700170" y="2665004"/>
                    </a:lnTo>
                    <a:lnTo>
                      <a:pt x="3714770" y="2657707"/>
                    </a:lnTo>
                    <a:lnTo>
                      <a:pt x="3728419" y="2650728"/>
                    </a:lnTo>
                    <a:lnTo>
                      <a:pt x="3741751" y="2643114"/>
                    </a:lnTo>
                    <a:lnTo>
                      <a:pt x="3754765" y="2635818"/>
                    </a:lnTo>
                    <a:lnTo>
                      <a:pt x="3767144" y="2627886"/>
                    </a:lnTo>
                    <a:lnTo>
                      <a:pt x="3778571" y="2619638"/>
                    </a:lnTo>
                    <a:lnTo>
                      <a:pt x="3789363" y="2611073"/>
                    </a:lnTo>
                    <a:lnTo>
                      <a:pt x="3789363" y="2718935"/>
                    </a:lnTo>
                    <a:lnTo>
                      <a:pt x="3788728" y="2718935"/>
                    </a:lnTo>
                    <a:lnTo>
                      <a:pt x="3788411" y="2728135"/>
                    </a:lnTo>
                    <a:lnTo>
                      <a:pt x="3787776" y="2733528"/>
                    </a:lnTo>
                    <a:lnTo>
                      <a:pt x="3786506" y="2738921"/>
                    </a:lnTo>
                    <a:lnTo>
                      <a:pt x="3785237" y="2744314"/>
                    </a:lnTo>
                    <a:lnTo>
                      <a:pt x="3783332" y="2749707"/>
                    </a:lnTo>
                    <a:lnTo>
                      <a:pt x="3781428" y="2755100"/>
                    </a:lnTo>
                    <a:lnTo>
                      <a:pt x="3778571" y="2760811"/>
                    </a:lnTo>
                    <a:lnTo>
                      <a:pt x="3775714" y="2765886"/>
                    </a:lnTo>
                    <a:lnTo>
                      <a:pt x="3772540" y="2770962"/>
                    </a:lnTo>
                    <a:lnTo>
                      <a:pt x="3769048" y="2776355"/>
                    </a:lnTo>
                    <a:lnTo>
                      <a:pt x="3765557" y="2781749"/>
                    </a:lnTo>
                    <a:lnTo>
                      <a:pt x="3761113" y="2786824"/>
                    </a:lnTo>
                    <a:lnTo>
                      <a:pt x="3756987" y="2791583"/>
                    </a:lnTo>
                    <a:lnTo>
                      <a:pt x="3752226" y="2796659"/>
                    </a:lnTo>
                    <a:lnTo>
                      <a:pt x="3747147" y="2801735"/>
                    </a:lnTo>
                    <a:lnTo>
                      <a:pt x="3741433" y="2806493"/>
                    </a:lnTo>
                    <a:lnTo>
                      <a:pt x="3736037" y="2811252"/>
                    </a:lnTo>
                    <a:lnTo>
                      <a:pt x="3723658" y="2820769"/>
                    </a:lnTo>
                    <a:lnTo>
                      <a:pt x="3710327" y="2829969"/>
                    </a:lnTo>
                    <a:lnTo>
                      <a:pt x="3696043" y="2838852"/>
                    </a:lnTo>
                    <a:lnTo>
                      <a:pt x="3680490" y="2847418"/>
                    </a:lnTo>
                    <a:lnTo>
                      <a:pt x="3663667" y="2855983"/>
                    </a:lnTo>
                    <a:lnTo>
                      <a:pt x="3646526" y="2863914"/>
                    </a:lnTo>
                    <a:lnTo>
                      <a:pt x="3627799" y="2871845"/>
                    </a:lnTo>
                    <a:lnTo>
                      <a:pt x="3608754" y="2879459"/>
                    </a:lnTo>
                    <a:lnTo>
                      <a:pt x="3588122" y="2886121"/>
                    </a:lnTo>
                    <a:lnTo>
                      <a:pt x="3566855" y="2892783"/>
                    </a:lnTo>
                    <a:lnTo>
                      <a:pt x="3544636" y="2899128"/>
                    </a:lnTo>
                    <a:lnTo>
                      <a:pt x="3522417" y="2905473"/>
                    </a:lnTo>
                    <a:lnTo>
                      <a:pt x="3498611" y="2910866"/>
                    </a:lnTo>
                    <a:lnTo>
                      <a:pt x="3474170" y="2915942"/>
                    </a:lnTo>
                    <a:lnTo>
                      <a:pt x="3449412" y="2920383"/>
                    </a:lnTo>
                    <a:lnTo>
                      <a:pt x="3423701" y="2924824"/>
                    </a:lnTo>
                    <a:lnTo>
                      <a:pt x="3397356" y="2928631"/>
                    </a:lnTo>
                    <a:lnTo>
                      <a:pt x="3370376" y="2931804"/>
                    </a:lnTo>
                    <a:lnTo>
                      <a:pt x="3343395" y="2934976"/>
                    </a:lnTo>
                    <a:lnTo>
                      <a:pt x="3315146" y="2937197"/>
                    </a:lnTo>
                    <a:lnTo>
                      <a:pt x="3286896" y="2938783"/>
                    </a:lnTo>
                    <a:lnTo>
                      <a:pt x="3258011" y="2940369"/>
                    </a:lnTo>
                    <a:lnTo>
                      <a:pt x="3228491" y="2941321"/>
                    </a:lnTo>
                    <a:lnTo>
                      <a:pt x="3198972" y="2941638"/>
                    </a:lnTo>
                    <a:lnTo>
                      <a:pt x="3168500" y="2941321"/>
                    </a:lnTo>
                    <a:lnTo>
                      <a:pt x="3138663" y="2940369"/>
                    </a:lnTo>
                    <a:lnTo>
                      <a:pt x="3109143" y="2938783"/>
                    </a:lnTo>
                    <a:lnTo>
                      <a:pt x="3080259" y="2936880"/>
                    </a:lnTo>
                    <a:lnTo>
                      <a:pt x="3051374" y="2934659"/>
                    </a:lnTo>
                    <a:lnTo>
                      <a:pt x="3023441" y="2931487"/>
                    </a:lnTo>
                    <a:lnTo>
                      <a:pt x="2996144" y="2927997"/>
                    </a:lnTo>
                    <a:lnTo>
                      <a:pt x="2969481" y="2923873"/>
                    </a:lnTo>
                    <a:lnTo>
                      <a:pt x="2943453" y="2919431"/>
                    </a:lnTo>
                    <a:lnTo>
                      <a:pt x="2917742" y="2914355"/>
                    </a:lnTo>
                    <a:lnTo>
                      <a:pt x="2892984" y="2909280"/>
                    </a:lnTo>
                    <a:lnTo>
                      <a:pt x="2869178" y="2903252"/>
                    </a:lnTo>
                    <a:lnTo>
                      <a:pt x="2846007" y="2897224"/>
                    </a:lnTo>
                    <a:lnTo>
                      <a:pt x="2823470" y="2890880"/>
                    </a:lnTo>
                    <a:lnTo>
                      <a:pt x="2802203" y="2883583"/>
                    </a:lnTo>
                    <a:lnTo>
                      <a:pt x="2781889" y="2876286"/>
                    </a:lnTo>
                    <a:lnTo>
                      <a:pt x="2762527" y="2868673"/>
                    </a:lnTo>
                    <a:lnTo>
                      <a:pt x="2743799" y="2860424"/>
                    </a:lnTo>
                    <a:lnTo>
                      <a:pt x="2726024" y="2852176"/>
                    </a:lnTo>
                    <a:lnTo>
                      <a:pt x="2709518" y="2843611"/>
                    </a:lnTo>
                    <a:lnTo>
                      <a:pt x="2694600" y="2834411"/>
                    </a:lnTo>
                    <a:lnTo>
                      <a:pt x="2679999" y="2824893"/>
                    </a:lnTo>
                    <a:lnTo>
                      <a:pt x="2666985" y="2815376"/>
                    </a:lnTo>
                    <a:lnTo>
                      <a:pt x="2660954" y="2810935"/>
                    </a:lnTo>
                    <a:lnTo>
                      <a:pt x="2655240" y="2805542"/>
                    </a:lnTo>
                    <a:lnTo>
                      <a:pt x="2650162" y="2800466"/>
                    </a:lnTo>
                    <a:lnTo>
                      <a:pt x="2645083" y="2795390"/>
                    </a:lnTo>
                    <a:lnTo>
                      <a:pt x="2639687" y="2790314"/>
                    </a:lnTo>
                    <a:lnTo>
                      <a:pt x="2635561" y="2785238"/>
                    </a:lnTo>
                    <a:lnTo>
                      <a:pt x="2631434" y="2780162"/>
                    </a:lnTo>
                    <a:lnTo>
                      <a:pt x="2627625" y="2774452"/>
                    </a:lnTo>
                    <a:lnTo>
                      <a:pt x="2624134" y="2769376"/>
                    </a:lnTo>
                    <a:lnTo>
                      <a:pt x="2620960" y="2763983"/>
                    </a:lnTo>
                    <a:lnTo>
                      <a:pt x="2618103" y="2758273"/>
                    </a:lnTo>
                    <a:lnTo>
                      <a:pt x="2615881" y="2752880"/>
                    </a:lnTo>
                    <a:lnTo>
                      <a:pt x="2613659" y="2747169"/>
                    </a:lnTo>
                    <a:lnTo>
                      <a:pt x="2612072" y="2741776"/>
                    </a:lnTo>
                    <a:lnTo>
                      <a:pt x="2610485" y="2736383"/>
                    </a:lnTo>
                    <a:lnTo>
                      <a:pt x="2609850" y="2730355"/>
                    </a:lnTo>
                    <a:lnTo>
                      <a:pt x="2609215" y="2724962"/>
                    </a:lnTo>
                    <a:lnTo>
                      <a:pt x="2609215" y="2718935"/>
                    </a:lnTo>
                    <a:lnTo>
                      <a:pt x="2608580" y="2719252"/>
                    </a:lnTo>
                    <a:lnTo>
                      <a:pt x="2608580" y="2573004"/>
                    </a:lnTo>
                    <a:lnTo>
                      <a:pt x="2608263" y="2569197"/>
                    </a:lnTo>
                    <a:lnTo>
                      <a:pt x="2608580" y="2560949"/>
                    </a:lnTo>
                    <a:lnTo>
                      <a:pt x="2609850" y="2552700"/>
                    </a:lnTo>
                    <a:close/>
                    <a:moveTo>
                      <a:pt x="3016148" y="2544763"/>
                    </a:moveTo>
                    <a:lnTo>
                      <a:pt x="3016148" y="2660333"/>
                    </a:lnTo>
                    <a:lnTo>
                      <a:pt x="3035827" y="2662556"/>
                    </a:lnTo>
                    <a:lnTo>
                      <a:pt x="3056142" y="2665096"/>
                    </a:lnTo>
                    <a:lnTo>
                      <a:pt x="3076456" y="2667318"/>
                    </a:lnTo>
                    <a:lnTo>
                      <a:pt x="3097406" y="2669223"/>
                    </a:lnTo>
                    <a:lnTo>
                      <a:pt x="3097406" y="2553971"/>
                    </a:lnTo>
                    <a:lnTo>
                      <a:pt x="3076456" y="2552066"/>
                    </a:lnTo>
                    <a:lnTo>
                      <a:pt x="3056142" y="2549843"/>
                    </a:lnTo>
                    <a:lnTo>
                      <a:pt x="3035827" y="2547303"/>
                    </a:lnTo>
                    <a:lnTo>
                      <a:pt x="3016148" y="2544763"/>
                    </a:lnTo>
                    <a:close/>
                    <a:moveTo>
                      <a:pt x="1938656" y="2540386"/>
                    </a:moveTo>
                    <a:lnTo>
                      <a:pt x="1936433" y="2540705"/>
                    </a:lnTo>
                    <a:lnTo>
                      <a:pt x="1933576" y="2540705"/>
                    </a:lnTo>
                    <a:lnTo>
                      <a:pt x="1931036" y="2541342"/>
                    </a:lnTo>
                    <a:lnTo>
                      <a:pt x="1929130" y="2542299"/>
                    </a:lnTo>
                    <a:lnTo>
                      <a:pt x="1927543" y="2542936"/>
                    </a:lnTo>
                    <a:lnTo>
                      <a:pt x="1926273" y="2543892"/>
                    </a:lnTo>
                    <a:lnTo>
                      <a:pt x="1925638" y="2545167"/>
                    </a:lnTo>
                    <a:lnTo>
                      <a:pt x="1925320" y="2546123"/>
                    </a:lnTo>
                    <a:lnTo>
                      <a:pt x="1925320" y="2565247"/>
                    </a:lnTo>
                    <a:lnTo>
                      <a:pt x="1910398" y="2566522"/>
                    </a:lnTo>
                    <a:lnTo>
                      <a:pt x="1895158" y="2568116"/>
                    </a:lnTo>
                    <a:lnTo>
                      <a:pt x="1881188" y="2570028"/>
                    </a:lnTo>
                    <a:lnTo>
                      <a:pt x="1867218" y="2572897"/>
                    </a:lnTo>
                    <a:lnTo>
                      <a:pt x="1853883" y="2575447"/>
                    </a:lnTo>
                    <a:lnTo>
                      <a:pt x="1841183" y="2578634"/>
                    </a:lnTo>
                    <a:lnTo>
                      <a:pt x="1829436" y="2582778"/>
                    </a:lnTo>
                    <a:lnTo>
                      <a:pt x="1818323" y="2586602"/>
                    </a:lnTo>
                    <a:lnTo>
                      <a:pt x="1810703" y="2590108"/>
                    </a:lnTo>
                    <a:lnTo>
                      <a:pt x="1803718" y="2594252"/>
                    </a:lnTo>
                    <a:lnTo>
                      <a:pt x="1797368" y="2598077"/>
                    </a:lnTo>
                    <a:lnTo>
                      <a:pt x="1791970" y="2601902"/>
                    </a:lnTo>
                    <a:lnTo>
                      <a:pt x="1787208" y="2606045"/>
                    </a:lnTo>
                    <a:lnTo>
                      <a:pt x="1783398" y="2610507"/>
                    </a:lnTo>
                    <a:lnTo>
                      <a:pt x="1780223" y="2614651"/>
                    </a:lnTo>
                    <a:lnTo>
                      <a:pt x="1777683" y="2619113"/>
                    </a:lnTo>
                    <a:lnTo>
                      <a:pt x="1776096" y="2623894"/>
                    </a:lnTo>
                    <a:lnTo>
                      <a:pt x="1775460" y="2628038"/>
                    </a:lnTo>
                    <a:lnTo>
                      <a:pt x="1775460" y="2632500"/>
                    </a:lnTo>
                    <a:lnTo>
                      <a:pt x="1776096" y="2637281"/>
                    </a:lnTo>
                    <a:lnTo>
                      <a:pt x="1777683" y="2641743"/>
                    </a:lnTo>
                    <a:lnTo>
                      <a:pt x="1780223" y="2645887"/>
                    </a:lnTo>
                    <a:lnTo>
                      <a:pt x="1783716" y="2650349"/>
                    </a:lnTo>
                    <a:lnTo>
                      <a:pt x="1787526" y="2654811"/>
                    </a:lnTo>
                    <a:lnTo>
                      <a:pt x="1792288" y="2658317"/>
                    </a:lnTo>
                    <a:lnTo>
                      <a:pt x="1797368" y="2661823"/>
                    </a:lnTo>
                    <a:lnTo>
                      <a:pt x="1803400" y="2665329"/>
                    </a:lnTo>
                    <a:lnTo>
                      <a:pt x="1809750" y="2668517"/>
                    </a:lnTo>
                    <a:lnTo>
                      <a:pt x="1816736" y="2671704"/>
                    </a:lnTo>
                    <a:lnTo>
                      <a:pt x="1824356" y="2674573"/>
                    </a:lnTo>
                    <a:lnTo>
                      <a:pt x="1832610" y="2677441"/>
                    </a:lnTo>
                    <a:lnTo>
                      <a:pt x="1840866" y="2679354"/>
                    </a:lnTo>
                    <a:lnTo>
                      <a:pt x="1872933" y="2686047"/>
                    </a:lnTo>
                    <a:lnTo>
                      <a:pt x="1925320" y="2696565"/>
                    </a:lnTo>
                    <a:lnTo>
                      <a:pt x="1925320" y="2778798"/>
                    </a:lnTo>
                    <a:lnTo>
                      <a:pt x="1911668" y="2777204"/>
                    </a:lnTo>
                    <a:lnTo>
                      <a:pt x="1899603" y="2774973"/>
                    </a:lnTo>
                    <a:lnTo>
                      <a:pt x="1885316" y="2772742"/>
                    </a:lnTo>
                    <a:lnTo>
                      <a:pt x="1870393" y="2769236"/>
                    </a:lnTo>
                    <a:lnTo>
                      <a:pt x="1856740" y="2765093"/>
                    </a:lnTo>
                    <a:lnTo>
                      <a:pt x="1844676" y="2760949"/>
                    </a:lnTo>
                    <a:lnTo>
                      <a:pt x="1841183" y="2759674"/>
                    </a:lnTo>
                    <a:lnTo>
                      <a:pt x="1838008" y="2758399"/>
                    </a:lnTo>
                    <a:lnTo>
                      <a:pt x="1835786" y="2757443"/>
                    </a:lnTo>
                    <a:lnTo>
                      <a:pt x="1835150" y="2756805"/>
                    </a:lnTo>
                    <a:lnTo>
                      <a:pt x="1831658" y="2754893"/>
                    </a:lnTo>
                    <a:lnTo>
                      <a:pt x="1829753" y="2753618"/>
                    </a:lnTo>
                    <a:lnTo>
                      <a:pt x="1827848" y="2752662"/>
                    </a:lnTo>
                    <a:lnTo>
                      <a:pt x="1822768" y="2751387"/>
                    </a:lnTo>
                    <a:lnTo>
                      <a:pt x="1817688" y="2750431"/>
                    </a:lnTo>
                    <a:lnTo>
                      <a:pt x="1811656" y="2750112"/>
                    </a:lnTo>
                    <a:lnTo>
                      <a:pt x="1805623" y="2751068"/>
                    </a:lnTo>
                    <a:lnTo>
                      <a:pt x="1799908" y="2751706"/>
                    </a:lnTo>
                    <a:lnTo>
                      <a:pt x="1793876" y="2752981"/>
                    </a:lnTo>
                    <a:lnTo>
                      <a:pt x="1787843" y="2754893"/>
                    </a:lnTo>
                    <a:lnTo>
                      <a:pt x="1782763" y="2756805"/>
                    </a:lnTo>
                    <a:lnTo>
                      <a:pt x="1778636" y="2759355"/>
                    </a:lnTo>
                    <a:lnTo>
                      <a:pt x="1774508" y="2761586"/>
                    </a:lnTo>
                    <a:lnTo>
                      <a:pt x="1771650" y="2764455"/>
                    </a:lnTo>
                    <a:lnTo>
                      <a:pt x="1770698" y="2765730"/>
                    </a:lnTo>
                    <a:lnTo>
                      <a:pt x="1769746" y="2766686"/>
                    </a:lnTo>
                    <a:lnTo>
                      <a:pt x="1769428" y="2767961"/>
                    </a:lnTo>
                    <a:lnTo>
                      <a:pt x="1769428" y="2769555"/>
                    </a:lnTo>
                    <a:lnTo>
                      <a:pt x="1769428" y="2770830"/>
                    </a:lnTo>
                    <a:lnTo>
                      <a:pt x="1770380" y="2772105"/>
                    </a:lnTo>
                    <a:lnTo>
                      <a:pt x="1771016" y="2773061"/>
                    </a:lnTo>
                    <a:lnTo>
                      <a:pt x="1772603" y="2774336"/>
                    </a:lnTo>
                    <a:lnTo>
                      <a:pt x="1778000" y="2777842"/>
                    </a:lnTo>
                    <a:lnTo>
                      <a:pt x="1784668" y="2781348"/>
                    </a:lnTo>
                    <a:lnTo>
                      <a:pt x="1791970" y="2784535"/>
                    </a:lnTo>
                    <a:lnTo>
                      <a:pt x="1799273" y="2787723"/>
                    </a:lnTo>
                    <a:lnTo>
                      <a:pt x="1807846" y="2790591"/>
                    </a:lnTo>
                    <a:lnTo>
                      <a:pt x="1816418" y="2792822"/>
                    </a:lnTo>
                    <a:lnTo>
                      <a:pt x="1825943" y="2795691"/>
                    </a:lnTo>
                    <a:lnTo>
                      <a:pt x="1835786" y="2797603"/>
                    </a:lnTo>
                    <a:lnTo>
                      <a:pt x="1845946" y="2799516"/>
                    </a:lnTo>
                    <a:lnTo>
                      <a:pt x="1856740" y="2801747"/>
                    </a:lnTo>
                    <a:lnTo>
                      <a:pt x="1878648" y="2804934"/>
                    </a:lnTo>
                    <a:lnTo>
                      <a:pt x="1901508" y="2806846"/>
                    </a:lnTo>
                    <a:lnTo>
                      <a:pt x="1925320" y="2808440"/>
                    </a:lnTo>
                    <a:lnTo>
                      <a:pt x="1925320" y="2827245"/>
                    </a:lnTo>
                    <a:lnTo>
                      <a:pt x="1925638" y="2828520"/>
                    </a:lnTo>
                    <a:lnTo>
                      <a:pt x="1926273" y="2829476"/>
                    </a:lnTo>
                    <a:lnTo>
                      <a:pt x="1927543" y="2830433"/>
                    </a:lnTo>
                    <a:lnTo>
                      <a:pt x="1929130" y="2831389"/>
                    </a:lnTo>
                    <a:lnTo>
                      <a:pt x="1931036" y="2832026"/>
                    </a:lnTo>
                    <a:lnTo>
                      <a:pt x="1933576" y="2832664"/>
                    </a:lnTo>
                    <a:lnTo>
                      <a:pt x="1938656" y="2832982"/>
                    </a:lnTo>
                    <a:lnTo>
                      <a:pt x="1985328" y="2832982"/>
                    </a:lnTo>
                    <a:lnTo>
                      <a:pt x="1990726" y="2832664"/>
                    </a:lnTo>
                    <a:lnTo>
                      <a:pt x="1992630" y="2832026"/>
                    </a:lnTo>
                    <a:lnTo>
                      <a:pt x="1995170" y="2831389"/>
                    </a:lnTo>
                    <a:lnTo>
                      <a:pt x="1996758" y="2830433"/>
                    </a:lnTo>
                    <a:lnTo>
                      <a:pt x="1997710" y="2829476"/>
                    </a:lnTo>
                    <a:lnTo>
                      <a:pt x="1998663" y="2828520"/>
                    </a:lnTo>
                    <a:lnTo>
                      <a:pt x="1998980" y="2827245"/>
                    </a:lnTo>
                    <a:lnTo>
                      <a:pt x="1998980" y="2808121"/>
                    </a:lnTo>
                    <a:lnTo>
                      <a:pt x="2013586" y="2806846"/>
                    </a:lnTo>
                    <a:lnTo>
                      <a:pt x="2027873" y="2805572"/>
                    </a:lnTo>
                    <a:lnTo>
                      <a:pt x="2041526" y="2803978"/>
                    </a:lnTo>
                    <a:lnTo>
                      <a:pt x="2054543" y="2801747"/>
                    </a:lnTo>
                    <a:lnTo>
                      <a:pt x="2067243" y="2799197"/>
                    </a:lnTo>
                    <a:lnTo>
                      <a:pt x="2078673" y="2796966"/>
                    </a:lnTo>
                    <a:lnTo>
                      <a:pt x="2089786" y="2793778"/>
                    </a:lnTo>
                    <a:lnTo>
                      <a:pt x="2099310" y="2790272"/>
                    </a:lnTo>
                    <a:lnTo>
                      <a:pt x="2106930" y="2787085"/>
                    </a:lnTo>
                    <a:lnTo>
                      <a:pt x="2114233" y="2783898"/>
                    </a:lnTo>
                    <a:lnTo>
                      <a:pt x="2120900" y="2779754"/>
                    </a:lnTo>
                    <a:lnTo>
                      <a:pt x="2126933" y="2776248"/>
                    </a:lnTo>
                    <a:lnTo>
                      <a:pt x="2132013" y="2772423"/>
                    </a:lnTo>
                    <a:lnTo>
                      <a:pt x="2136776" y="2768280"/>
                    </a:lnTo>
                    <a:lnTo>
                      <a:pt x="2140586" y="2764136"/>
                    </a:lnTo>
                    <a:lnTo>
                      <a:pt x="2143760" y="2759674"/>
                    </a:lnTo>
                    <a:lnTo>
                      <a:pt x="2145983" y="2755212"/>
                    </a:lnTo>
                    <a:lnTo>
                      <a:pt x="2147570" y="2751068"/>
                    </a:lnTo>
                    <a:lnTo>
                      <a:pt x="2148840" y="2746606"/>
                    </a:lnTo>
                    <a:lnTo>
                      <a:pt x="2149158" y="2742144"/>
                    </a:lnTo>
                    <a:lnTo>
                      <a:pt x="2148523" y="2737363"/>
                    </a:lnTo>
                    <a:lnTo>
                      <a:pt x="2147253" y="2733219"/>
                    </a:lnTo>
                    <a:lnTo>
                      <a:pt x="2145030" y="2728757"/>
                    </a:lnTo>
                    <a:lnTo>
                      <a:pt x="2141856" y="2723976"/>
                    </a:lnTo>
                    <a:lnTo>
                      <a:pt x="2140268" y="2721745"/>
                    </a:lnTo>
                    <a:lnTo>
                      <a:pt x="2137728" y="2719833"/>
                    </a:lnTo>
                    <a:lnTo>
                      <a:pt x="2132648" y="2715370"/>
                    </a:lnTo>
                    <a:lnTo>
                      <a:pt x="2126298" y="2711227"/>
                    </a:lnTo>
                    <a:lnTo>
                      <a:pt x="2119630" y="2707721"/>
                    </a:lnTo>
                    <a:lnTo>
                      <a:pt x="2111693" y="2704215"/>
                    </a:lnTo>
                    <a:lnTo>
                      <a:pt x="2103438" y="2701027"/>
                    </a:lnTo>
                    <a:lnTo>
                      <a:pt x="2094548" y="2697840"/>
                    </a:lnTo>
                    <a:lnTo>
                      <a:pt x="2084706" y="2694653"/>
                    </a:lnTo>
                    <a:lnTo>
                      <a:pt x="2074863" y="2692103"/>
                    </a:lnTo>
                    <a:lnTo>
                      <a:pt x="2064068" y="2689553"/>
                    </a:lnTo>
                    <a:lnTo>
                      <a:pt x="2042796" y="2684772"/>
                    </a:lnTo>
                    <a:lnTo>
                      <a:pt x="2020570" y="2680310"/>
                    </a:lnTo>
                    <a:lnTo>
                      <a:pt x="1998980" y="2676485"/>
                    </a:lnTo>
                    <a:lnTo>
                      <a:pt x="1998980" y="2594571"/>
                    </a:lnTo>
                    <a:lnTo>
                      <a:pt x="2018030" y="2596802"/>
                    </a:lnTo>
                    <a:lnTo>
                      <a:pt x="2025016" y="2598077"/>
                    </a:lnTo>
                    <a:lnTo>
                      <a:pt x="2032000" y="2599670"/>
                    </a:lnTo>
                    <a:lnTo>
                      <a:pt x="2047240" y="2603495"/>
                    </a:lnTo>
                    <a:lnTo>
                      <a:pt x="2061846" y="2607958"/>
                    </a:lnTo>
                    <a:lnTo>
                      <a:pt x="2073593" y="2612420"/>
                    </a:lnTo>
                    <a:lnTo>
                      <a:pt x="2080260" y="2614970"/>
                    </a:lnTo>
                    <a:lnTo>
                      <a:pt x="2082483" y="2616245"/>
                    </a:lnTo>
                    <a:lnTo>
                      <a:pt x="2083118" y="2616245"/>
                    </a:lnTo>
                    <a:lnTo>
                      <a:pt x="2086610" y="2618794"/>
                    </a:lnTo>
                    <a:lnTo>
                      <a:pt x="2088516" y="2619751"/>
                    </a:lnTo>
                    <a:lnTo>
                      <a:pt x="2090420" y="2621026"/>
                    </a:lnTo>
                    <a:lnTo>
                      <a:pt x="2095183" y="2622300"/>
                    </a:lnTo>
                    <a:lnTo>
                      <a:pt x="2100898" y="2622938"/>
                    </a:lnTo>
                    <a:lnTo>
                      <a:pt x="2106613" y="2622938"/>
                    </a:lnTo>
                    <a:lnTo>
                      <a:pt x="2112646" y="2622619"/>
                    </a:lnTo>
                    <a:lnTo>
                      <a:pt x="2118360" y="2621982"/>
                    </a:lnTo>
                    <a:lnTo>
                      <a:pt x="2124393" y="2620388"/>
                    </a:lnTo>
                    <a:lnTo>
                      <a:pt x="2129790" y="2618794"/>
                    </a:lnTo>
                    <a:lnTo>
                      <a:pt x="2135188" y="2616563"/>
                    </a:lnTo>
                    <a:lnTo>
                      <a:pt x="2139633" y="2614332"/>
                    </a:lnTo>
                    <a:lnTo>
                      <a:pt x="2143760" y="2612101"/>
                    </a:lnTo>
                    <a:lnTo>
                      <a:pt x="2146618" y="2609232"/>
                    </a:lnTo>
                    <a:lnTo>
                      <a:pt x="2147570" y="2607958"/>
                    </a:lnTo>
                    <a:lnTo>
                      <a:pt x="2148523" y="2606683"/>
                    </a:lnTo>
                    <a:lnTo>
                      <a:pt x="2148840" y="2605089"/>
                    </a:lnTo>
                    <a:lnTo>
                      <a:pt x="2148840" y="2604133"/>
                    </a:lnTo>
                    <a:lnTo>
                      <a:pt x="2148523" y="2602858"/>
                    </a:lnTo>
                    <a:lnTo>
                      <a:pt x="2148206" y="2601583"/>
                    </a:lnTo>
                    <a:lnTo>
                      <a:pt x="2146936" y="2600627"/>
                    </a:lnTo>
                    <a:lnTo>
                      <a:pt x="2145666" y="2599352"/>
                    </a:lnTo>
                    <a:lnTo>
                      <a:pt x="2141220" y="2596483"/>
                    </a:lnTo>
                    <a:lnTo>
                      <a:pt x="2136776" y="2593615"/>
                    </a:lnTo>
                    <a:lnTo>
                      <a:pt x="2131060" y="2591383"/>
                    </a:lnTo>
                    <a:lnTo>
                      <a:pt x="2125663" y="2588515"/>
                    </a:lnTo>
                    <a:lnTo>
                      <a:pt x="2112646" y="2583734"/>
                    </a:lnTo>
                    <a:lnTo>
                      <a:pt x="2098358" y="2579590"/>
                    </a:lnTo>
                    <a:lnTo>
                      <a:pt x="2083436" y="2575766"/>
                    </a:lnTo>
                    <a:lnTo>
                      <a:pt x="2067878" y="2572259"/>
                    </a:lnTo>
                    <a:lnTo>
                      <a:pt x="2052638" y="2569710"/>
                    </a:lnTo>
                    <a:lnTo>
                      <a:pt x="2038033" y="2567479"/>
                    </a:lnTo>
                    <a:lnTo>
                      <a:pt x="2018666" y="2565566"/>
                    </a:lnTo>
                    <a:lnTo>
                      <a:pt x="1998980" y="2564291"/>
                    </a:lnTo>
                    <a:lnTo>
                      <a:pt x="1998980" y="2546123"/>
                    </a:lnTo>
                    <a:lnTo>
                      <a:pt x="1998663" y="2545167"/>
                    </a:lnTo>
                    <a:lnTo>
                      <a:pt x="1997710" y="2543892"/>
                    </a:lnTo>
                    <a:lnTo>
                      <a:pt x="1996758" y="2542936"/>
                    </a:lnTo>
                    <a:lnTo>
                      <a:pt x="1995170" y="2542299"/>
                    </a:lnTo>
                    <a:lnTo>
                      <a:pt x="1992630" y="2541342"/>
                    </a:lnTo>
                    <a:lnTo>
                      <a:pt x="1990726" y="2540705"/>
                    </a:lnTo>
                    <a:lnTo>
                      <a:pt x="1987868" y="2540705"/>
                    </a:lnTo>
                    <a:lnTo>
                      <a:pt x="1985328" y="2540386"/>
                    </a:lnTo>
                    <a:lnTo>
                      <a:pt x="1938656" y="2540386"/>
                    </a:lnTo>
                    <a:close/>
                    <a:moveTo>
                      <a:pt x="1959293" y="2522537"/>
                    </a:moveTo>
                    <a:lnTo>
                      <a:pt x="1982788" y="2522856"/>
                    </a:lnTo>
                    <a:lnTo>
                      <a:pt x="2005966" y="2523493"/>
                    </a:lnTo>
                    <a:lnTo>
                      <a:pt x="2028826" y="2524450"/>
                    </a:lnTo>
                    <a:lnTo>
                      <a:pt x="2051368" y="2526043"/>
                    </a:lnTo>
                    <a:lnTo>
                      <a:pt x="2073910" y="2527637"/>
                    </a:lnTo>
                    <a:lnTo>
                      <a:pt x="2095500" y="2529868"/>
                    </a:lnTo>
                    <a:lnTo>
                      <a:pt x="2116773" y="2532737"/>
                    </a:lnTo>
                    <a:lnTo>
                      <a:pt x="2137728" y="2535605"/>
                    </a:lnTo>
                    <a:lnTo>
                      <a:pt x="2158048" y="2538793"/>
                    </a:lnTo>
                    <a:lnTo>
                      <a:pt x="2177733" y="2542299"/>
                    </a:lnTo>
                    <a:lnTo>
                      <a:pt x="2197100" y="2546123"/>
                    </a:lnTo>
                    <a:lnTo>
                      <a:pt x="2215516" y="2550586"/>
                    </a:lnTo>
                    <a:lnTo>
                      <a:pt x="2233613" y="2555367"/>
                    </a:lnTo>
                    <a:lnTo>
                      <a:pt x="2251076" y="2560148"/>
                    </a:lnTo>
                    <a:lnTo>
                      <a:pt x="2267586" y="2565247"/>
                    </a:lnTo>
                    <a:lnTo>
                      <a:pt x="2283778" y="2570666"/>
                    </a:lnTo>
                    <a:lnTo>
                      <a:pt x="2298700" y="2576403"/>
                    </a:lnTo>
                    <a:lnTo>
                      <a:pt x="2313306" y="2582140"/>
                    </a:lnTo>
                    <a:lnTo>
                      <a:pt x="2326640" y="2588515"/>
                    </a:lnTo>
                    <a:lnTo>
                      <a:pt x="2339658" y="2594889"/>
                    </a:lnTo>
                    <a:lnTo>
                      <a:pt x="2351723" y="2601583"/>
                    </a:lnTo>
                    <a:lnTo>
                      <a:pt x="2362518" y="2608914"/>
                    </a:lnTo>
                    <a:lnTo>
                      <a:pt x="2372996" y="2615607"/>
                    </a:lnTo>
                    <a:lnTo>
                      <a:pt x="2381886" y="2622938"/>
                    </a:lnTo>
                    <a:lnTo>
                      <a:pt x="2390140" y="2630587"/>
                    </a:lnTo>
                    <a:lnTo>
                      <a:pt x="2397443" y="2638237"/>
                    </a:lnTo>
                    <a:lnTo>
                      <a:pt x="2403793" y="2645568"/>
                    </a:lnTo>
                    <a:lnTo>
                      <a:pt x="2406016" y="2649711"/>
                    </a:lnTo>
                    <a:lnTo>
                      <a:pt x="2408873" y="2653855"/>
                    </a:lnTo>
                    <a:lnTo>
                      <a:pt x="2410778" y="2657998"/>
                    </a:lnTo>
                    <a:lnTo>
                      <a:pt x="2412683" y="2661823"/>
                    </a:lnTo>
                    <a:lnTo>
                      <a:pt x="2414270" y="2665967"/>
                    </a:lnTo>
                    <a:lnTo>
                      <a:pt x="2415540" y="2670110"/>
                    </a:lnTo>
                    <a:lnTo>
                      <a:pt x="2416810" y="2674254"/>
                    </a:lnTo>
                    <a:lnTo>
                      <a:pt x="2417446" y="2678397"/>
                    </a:lnTo>
                    <a:lnTo>
                      <a:pt x="2417763" y="2682541"/>
                    </a:lnTo>
                    <a:lnTo>
                      <a:pt x="2417763" y="2686684"/>
                    </a:lnTo>
                    <a:lnTo>
                      <a:pt x="2417763" y="2691147"/>
                    </a:lnTo>
                    <a:lnTo>
                      <a:pt x="2417446" y="2694971"/>
                    </a:lnTo>
                    <a:lnTo>
                      <a:pt x="2416810" y="2699434"/>
                    </a:lnTo>
                    <a:lnTo>
                      <a:pt x="2415540" y="2703896"/>
                    </a:lnTo>
                    <a:lnTo>
                      <a:pt x="2414270" y="2707721"/>
                    </a:lnTo>
                    <a:lnTo>
                      <a:pt x="2412683" y="2711864"/>
                    </a:lnTo>
                    <a:lnTo>
                      <a:pt x="2410778" y="2716008"/>
                    </a:lnTo>
                    <a:lnTo>
                      <a:pt x="2408873" y="2720151"/>
                    </a:lnTo>
                    <a:lnTo>
                      <a:pt x="2406016" y="2723976"/>
                    </a:lnTo>
                    <a:lnTo>
                      <a:pt x="2403793" y="2728120"/>
                    </a:lnTo>
                    <a:lnTo>
                      <a:pt x="2397443" y="2735769"/>
                    </a:lnTo>
                    <a:lnTo>
                      <a:pt x="2390140" y="2743419"/>
                    </a:lnTo>
                    <a:lnTo>
                      <a:pt x="2381886" y="2751068"/>
                    </a:lnTo>
                    <a:lnTo>
                      <a:pt x="2372996" y="2758080"/>
                    </a:lnTo>
                    <a:lnTo>
                      <a:pt x="2362518" y="2765093"/>
                    </a:lnTo>
                    <a:lnTo>
                      <a:pt x="2351723" y="2772105"/>
                    </a:lnTo>
                    <a:lnTo>
                      <a:pt x="2339658" y="2778798"/>
                    </a:lnTo>
                    <a:lnTo>
                      <a:pt x="2326640" y="2785173"/>
                    </a:lnTo>
                    <a:lnTo>
                      <a:pt x="2313306" y="2791229"/>
                    </a:lnTo>
                    <a:lnTo>
                      <a:pt x="2298700" y="2797284"/>
                    </a:lnTo>
                    <a:lnTo>
                      <a:pt x="2283778" y="2803340"/>
                    </a:lnTo>
                    <a:lnTo>
                      <a:pt x="2267586" y="2808440"/>
                    </a:lnTo>
                    <a:lnTo>
                      <a:pt x="2251076" y="2813540"/>
                    </a:lnTo>
                    <a:lnTo>
                      <a:pt x="2233613" y="2818640"/>
                    </a:lnTo>
                    <a:lnTo>
                      <a:pt x="2215516" y="2823102"/>
                    </a:lnTo>
                    <a:lnTo>
                      <a:pt x="2197100" y="2827245"/>
                    </a:lnTo>
                    <a:lnTo>
                      <a:pt x="2177733" y="2831389"/>
                    </a:lnTo>
                    <a:lnTo>
                      <a:pt x="2158048" y="2834895"/>
                    </a:lnTo>
                    <a:lnTo>
                      <a:pt x="2137728" y="2838401"/>
                    </a:lnTo>
                    <a:lnTo>
                      <a:pt x="2116773" y="2841270"/>
                    </a:lnTo>
                    <a:lnTo>
                      <a:pt x="2095500" y="2844138"/>
                    </a:lnTo>
                    <a:lnTo>
                      <a:pt x="2073910" y="2846051"/>
                    </a:lnTo>
                    <a:lnTo>
                      <a:pt x="2051368" y="2847963"/>
                    </a:lnTo>
                    <a:lnTo>
                      <a:pt x="2028826" y="2849238"/>
                    </a:lnTo>
                    <a:lnTo>
                      <a:pt x="2005966" y="2850513"/>
                    </a:lnTo>
                    <a:lnTo>
                      <a:pt x="1982788" y="2851150"/>
                    </a:lnTo>
                    <a:lnTo>
                      <a:pt x="1959293" y="2851150"/>
                    </a:lnTo>
                    <a:lnTo>
                      <a:pt x="1935480" y="2851150"/>
                    </a:lnTo>
                    <a:lnTo>
                      <a:pt x="1912303" y="2850513"/>
                    </a:lnTo>
                    <a:lnTo>
                      <a:pt x="1889443" y="2849238"/>
                    </a:lnTo>
                    <a:lnTo>
                      <a:pt x="1866900" y="2847963"/>
                    </a:lnTo>
                    <a:lnTo>
                      <a:pt x="1844358" y="2846051"/>
                    </a:lnTo>
                    <a:lnTo>
                      <a:pt x="1822768" y="2844138"/>
                    </a:lnTo>
                    <a:lnTo>
                      <a:pt x="1801496" y="2841270"/>
                    </a:lnTo>
                    <a:lnTo>
                      <a:pt x="1780540" y="2838401"/>
                    </a:lnTo>
                    <a:lnTo>
                      <a:pt x="1760220" y="2834895"/>
                    </a:lnTo>
                    <a:lnTo>
                      <a:pt x="1740536" y="2831389"/>
                    </a:lnTo>
                    <a:lnTo>
                      <a:pt x="1721168" y="2827245"/>
                    </a:lnTo>
                    <a:lnTo>
                      <a:pt x="1702753" y="2823102"/>
                    </a:lnTo>
                    <a:lnTo>
                      <a:pt x="1684656" y="2818640"/>
                    </a:lnTo>
                    <a:lnTo>
                      <a:pt x="1667193" y="2813540"/>
                    </a:lnTo>
                    <a:lnTo>
                      <a:pt x="1650683" y="2808440"/>
                    </a:lnTo>
                    <a:lnTo>
                      <a:pt x="1634490" y="2803340"/>
                    </a:lnTo>
                    <a:lnTo>
                      <a:pt x="1619568" y="2797284"/>
                    </a:lnTo>
                    <a:lnTo>
                      <a:pt x="1604963" y="2791229"/>
                    </a:lnTo>
                    <a:lnTo>
                      <a:pt x="1591628" y="2785173"/>
                    </a:lnTo>
                    <a:lnTo>
                      <a:pt x="1578610" y="2778798"/>
                    </a:lnTo>
                    <a:lnTo>
                      <a:pt x="1566863" y="2772105"/>
                    </a:lnTo>
                    <a:lnTo>
                      <a:pt x="1555750" y="2765093"/>
                    </a:lnTo>
                    <a:lnTo>
                      <a:pt x="1545273" y="2758080"/>
                    </a:lnTo>
                    <a:lnTo>
                      <a:pt x="1536383" y="2751068"/>
                    </a:lnTo>
                    <a:lnTo>
                      <a:pt x="1528128" y="2743419"/>
                    </a:lnTo>
                    <a:lnTo>
                      <a:pt x="1520826" y="2735769"/>
                    </a:lnTo>
                    <a:lnTo>
                      <a:pt x="1514793" y="2728120"/>
                    </a:lnTo>
                    <a:lnTo>
                      <a:pt x="1511936" y="2723976"/>
                    </a:lnTo>
                    <a:lnTo>
                      <a:pt x="1509396" y="2720151"/>
                    </a:lnTo>
                    <a:lnTo>
                      <a:pt x="1507490" y="2716008"/>
                    </a:lnTo>
                    <a:lnTo>
                      <a:pt x="1505586" y="2711864"/>
                    </a:lnTo>
                    <a:lnTo>
                      <a:pt x="1503998" y="2707721"/>
                    </a:lnTo>
                    <a:lnTo>
                      <a:pt x="1502410" y="2703896"/>
                    </a:lnTo>
                    <a:lnTo>
                      <a:pt x="1501776" y="2699434"/>
                    </a:lnTo>
                    <a:lnTo>
                      <a:pt x="1500823" y="2694971"/>
                    </a:lnTo>
                    <a:lnTo>
                      <a:pt x="1500506" y="2691147"/>
                    </a:lnTo>
                    <a:lnTo>
                      <a:pt x="1500188" y="2686684"/>
                    </a:lnTo>
                    <a:lnTo>
                      <a:pt x="1500506" y="2682541"/>
                    </a:lnTo>
                    <a:lnTo>
                      <a:pt x="1500823" y="2678397"/>
                    </a:lnTo>
                    <a:lnTo>
                      <a:pt x="1501776" y="2674254"/>
                    </a:lnTo>
                    <a:lnTo>
                      <a:pt x="1502410" y="2670110"/>
                    </a:lnTo>
                    <a:lnTo>
                      <a:pt x="1503998" y="2665967"/>
                    </a:lnTo>
                    <a:lnTo>
                      <a:pt x="1505586" y="2661823"/>
                    </a:lnTo>
                    <a:lnTo>
                      <a:pt x="1507490" y="2657998"/>
                    </a:lnTo>
                    <a:lnTo>
                      <a:pt x="1509396" y="2653855"/>
                    </a:lnTo>
                    <a:lnTo>
                      <a:pt x="1511936" y="2649711"/>
                    </a:lnTo>
                    <a:lnTo>
                      <a:pt x="1514793" y="2645568"/>
                    </a:lnTo>
                    <a:lnTo>
                      <a:pt x="1520826" y="2638237"/>
                    </a:lnTo>
                    <a:lnTo>
                      <a:pt x="1528128" y="2630587"/>
                    </a:lnTo>
                    <a:lnTo>
                      <a:pt x="1536383" y="2622938"/>
                    </a:lnTo>
                    <a:lnTo>
                      <a:pt x="1545273" y="2615607"/>
                    </a:lnTo>
                    <a:lnTo>
                      <a:pt x="1555750" y="2608914"/>
                    </a:lnTo>
                    <a:lnTo>
                      <a:pt x="1566863" y="2601583"/>
                    </a:lnTo>
                    <a:lnTo>
                      <a:pt x="1578610" y="2594889"/>
                    </a:lnTo>
                    <a:lnTo>
                      <a:pt x="1591628" y="2588515"/>
                    </a:lnTo>
                    <a:lnTo>
                      <a:pt x="1604963" y="2582140"/>
                    </a:lnTo>
                    <a:lnTo>
                      <a:pt x="1619568" y="2576403"/>
                    </a:lnTo>
                    <a:lnTo>
                      <a:pt x="1634490" y="2570666"/>
                    </a:lnTo>
                    <a:lnTo>
                      <a:pt x="1650683" y="2565247"/>
                    </a:lnTo>
                    <a:lnTo>
                      <a:pt x="1667193" y="2560148"/>
                    </a:lnTo>
                    <a:lnTo>
                      <a:pt x="1684656" y="2555367"/>
                    </a:lnTo>
                    <a:lnTo>
                      <a:pt x="1702753" y="2550586"/>
                    </a:lnTo>
                    <a:lnTo>
                      <a:pt x="1721168" y="2546123"/>
                    </a:lnTo>
                    <a:lnTo>
                      <a:pt x="1740536" y="2542299"/>
                    </a:lnTo>
                    <a:lnTo>
                      <a:pt x="1760220" y="2538793"/>
                    </a:lnTo>
                    <a:lnTo>
                      <a:pt x="1780540" y="2535605"/>
                    </a:lnTo>
                    <a:lnTo>
                      <a:pt x="1801496" y="2532737"/>
                    </a:lnTo>
                    <a:lnTo>
                      <a:pt x="1822768" y="2529868"/>
                    </a:lnTo>
                    <a:lnTo>
                      <a:pt x="1844358" y="2527637"/>
                    </a:lnTo>
                    <a:lnTo>
                      <a:pt x="1866900" y="2526043"/>
                    </a:lnTo>
                    <a:lnTo>
                      <a:pt x="1889443" y="2524450"/>
                    </a:lnTo>
                    <a:lnTo>
                      <a:pt x="1912303" y="2523493"/>
                    </a:lnTo>
                    <a:lnTo>
                      <a:pt x="1935480" y="2522856"/>
                    </a:lnTo>
                    <a:lnTo>
                      <a:pt x="1959293" y="2522537"/>
                    </a:lnTo>
                    <a:close/>
                    <a:moveTo>
                      <a:pt x="2854584" y="2507933"/>
                    </a:moveTo>
                    <a:lnTo>
                      <a:pt x="2854584" y="2625091"/>
                    </a:lnTo>
                    <a:lnTo>
                      <a:pt x="2873946" y="2630488"/>
                    </a:lnTo>
                    <a:lnTo>
                      <a:pt x="2893626" y="2636203"/>
                    </a:lnTo>
                    <a:lnTo>
                      <a:pt x="2914258" y="2640966"/>
                    </a:lnTo>
                    <a:lnTo>
                      <a:pt x="2935524" y="2645728"/>
                    </a:lnTo>
                    <a:lnTo>
                      <a:pt x="2935524" y="2529523"/>
                    </a:lnTo>
                    <a:lnTo>
                      <a:pt x="2914258" y="2524761"/>
                    </a:lnTo>
                    <a:lnTo>
                      <a:pt x="2893626" y="2519363"/>
                    </a:lnTo>
                    <a:lnTo>
                      <a:pt x="2873946" y="2513965"/>
                    </a:lnTo>
                    <a:lnTo>
                      <a:pt x="2854584" y="2507933"/>
                    </a:lnTo>
                    <a:close/>
                    <a:moveTo>
                      <a:pt x="2692385" y="2444750"/>
                    </a:moveTo>
                    <a:lnTo>
                      <a:pt x="2692385" y="2542223"/>
                    </a:lnTo>
                    <a:lnTo>
                      <a:pt x="2695241" y="2545081"/>
                    </a:lnTo>
                    <a:lnTo>
                      <a:pt x="2698098" y="2548256"/>
                    </a:lnTo>
                    <a:lnTo>
                      <a:pt x="2705399" y="2554923"/>
                    </a:lnTo>
                    <a:lnTo>
                      <a:pt x="2714921" y="2561591"/>
                    </a:lnTo>
                    <a:lnTo>
                      <a:pt x="2725078" y="2568576"/>
                    </a:lnTo>
                    <a:lnTo>
                      <a:pt x="2737140" y="2576196"/>
                    </a:lnTo>
                    <a:lnTo>
                      <a:pt x="2748884" y="2582863"/>
                    </a:lnTo>
                    <a:lnTo>
                      <a:pt x="2761581" y="2589213"/>
                    </a:lnTo>
                    <a:lnTo>
                      <a:pt x="2773325" y="2595246"/>
                    </a:lnTo>
                    <a:lnTo>
                      <a:pt x="2773325" y="2486343"/>
                    </a:lnTo>
                    <a:lnTo>
                      <a:pt x="2758407" y="2480628"/>
                    </a:lnTo>
                    <a:lnTo>
                      <a:pt x="2744441" y="2475230"/>
                    </a:lnTo>
                    <a:lnTo>
                      <a:pt x="2732379" y="2469198"/>
                    </a:lnTo>
                    <a:lnTo>
                      <a:pt x="2721269" y="2464118"/>
                    </a:lnTo>
                    <a:lnTo>
                      <a:pt x="2712064" y="2458720"/>
                    </a:lnTo>
                    <a:lnTo>
                      <a:pt x="2704446" y="2453958"/>
                    </a:lnTo>
                    <a:lnTo>
                      <a:pt x="2697781" y="2449195"/>
                    </a:lnTo>
                    <a:lnTo>
                      <a:pt x="2692385" y="2444750"/>
                    </a:lnTo>
                    <a:close/>
                    <a:moveTo>
                      <a:pt x="3744614" y="2439353"/>
                    </a:moveTo>
                    <a:lnTo>
                      <a:pt x="3737949" y="2444433"/>
                    </a:lnTo>
                    <a:lnTo>
                      <a:pt x="3730648" y="2449195"/>
                    </a:lnTo>
                    <a:lnTo>
                      <a:pt x="3722713" y="2454275"/>
                    </a:lnTo>
                    <a:lnTo>
                      <a:pt x="3715095" y="2459038"/>
                    </a:lnTo>
                    <a:lnTo>
                      <a:pt x="3706524" y="2462848"/>
                    </a:lnTo>
                    <a:lnTo>
                      <a:pt x="3698907" y="2466975"/>
                    </a:lnTo>
                    <a:lnTo>
                      <a:pt x="3691289" y="2470468"/>
                    </a:lnTo>
                    <a:lnTo>
                      <a:pt x="3683671" y="2473325"/>
                    </a:lnTo>
                    <a:lnTo>
                      <a:pt x="3683671" y="2592706"/>
                    </a:lnTo>
                    <a:lnTo>
                      <a:pt x="3692558" y="2588578"/>
                    </a:lnTo>
                    <a:lnTo>
                      <a:pt x="3701128" y="2583816"/>
                    </a:lnTo>
                    <a:lnTo>
                      <a:pt x="3709381" y="2579053"/>
                    </a:lnTo>
                    <a:lnTo>
                      <a:pt x="3717634" y="2573973"/>
                    </a:lnTo>
                    <a:lnTo>
                      <a:pt x="3725252" y="2568258"/>
                    </a:lnTo>
                    <a:lnTo>
                      <a:pt x="3732235" y="2563178"/>
                    </a:lnTo>
                    <a:lnTo>
                      <a:pt x="3738901" y="2557781"/>
                    </a:lnTo>
                    <a:lnTo>
                      <a:pt x="3744614" y="2553018"/>
                    </a:lnTo>
                    <a:lnTo>
                      <a:pt x="3744614" y="2439353"/>
                    </a:lnTo>
                    <a:close/>
                    <a:moveTo>
                      <a:pt x="3151360" y="2322195"/>
                    </a:moveTo>
                    <a:lnTo>
                      <a:pt x="3151360" y="2437130"/>
                    </a:lnTo>
                    <a:lnTo>
                      <a:pt x="3174848" y="2437765"/>
                    </a:lnTo>
                    <a:lnTo>
                      <a:pt x="3198972" y="2437765"/>
                    </a:lnTo>
                    <a:lnTo>
                      <a:pt x="3215477" y="2437765"/>
                    </a:lnTo>
                    <a:lnTo>
                      <a:pt x="3231983" y="2437448"/>
                    </a:lnTo>
                    <a:lnTo>
                      <a:pt x="3231983" y="2322512"/>
                    </a:lnTo>
                    <a:lnTo>
                      <a:pt x="3198972" y="2323147"/>
                    </a:lnTo>
                    <a:lnTo>
                      <a:pt x="3174848" y="2323147"/>
                    </a:lnTo>
                    <a:lnTo>
                      <a:pt x="3151360" y="2322195"/>
                    </a:lnTo>
                    <a:close/>
                    <a:moveTo>
                      <a:pt x="3815080" y="2317750"/>
                    </a:moveTo>
                    <a:lnTo>
                      <a:pt x="3816033" y="2325370"/>
                    </a:lnTo>
                    <a:lnTo>
                      <a:pt x="3816350" y="2332673"/>
                    </a:lnTo>
                    <a:lnTo>
                      <a:pt x="3816350" y="2483803"/>
                    </a:lnTo>
                    <a:lnTo>
                      <a:pt x="3816033" y="2484438"/>
                    </a:lnTo>
                    <a:lnTo>
                      <a:pt x="3815398" y="2493010"/>
                    </a:lnTo>
                    <a:lnTo>
                      <a:pt x="3814763" y="2498408"/>
                    </a:lnTo>
                    <a:lnTo>
                      <a:pt x="3813493" y="2504123"/>
                    </a:lnTo>
                    <a:lnTo>
                      <a:pt x="3811906" y="2509520"/>
                    </a:lnTo>
                    <a:lnTo>
                      <a:pt x="3810319" y="2514600"/>
                    </a:lnTo>
                    <a:lnTo>
                      <a:pt x="3808097" y="2520316"/>
                    </a:lnTo>
                    <a:lnTo>
                      <a:pt x="3805558" y="2525713"/>
                    </a:lnTo>
                    <a:lnTo>
                      <a:pt x="3803019" y="2530793"/>
                    </a:lnTo>
                    <a:lnTo>
                      <a:pt x="3799844" y="2536508"/>
                    </a:lnTo>
                    <a:lnTo>
                      <a:pt x="3796036" y="2541588"/>
                    </a:lnTo>
                    <a:lnTo>
                      <a:pt x="3792226" y="2546668"/>
                    </a:lnTo>
                    <a:lnTo>
                      <a:pt x="3788418" y="2551748"/>
                    </a:lnTo>
                    <a:lnTo>
                      <a:pt x="3783974" y="2556828"/>
                    </a:lnTo>
                    <a:lnTo>
                      <a:pt x="3779212" y="2561591"/>
                    </a:lnTo>
                    <a:lnTo>
                      <a:pt x="3774134" y="2566671"/>
                    </a:lnTo>
                    <a:lnTo>
                      <a:pt x="3768420" y="2571433"/>
                    </a:lnTo>
                    <a:lnTo>
                      <a:pt x="3763024" y="2576513"/>
                    </a:lnTo>
                    <a:lnTo>
                      <a:pt x="3750963" y="2586038"/>
                    </a:lnTo>
                    <a:lnTo>
                      <a:pt x="3737314" y="2595246"/>
                    </a:lnTo>
                    <a:lnTo>
                      <a:pt x="3722713" y="2604136"/>
                    </a:lnTo>
                    <a:lnTo>
                      <a:pt x="3707477" y="2613026"/>
                    </a:lnTo>
                    <a:lnTo>
                      <a:pt x="3690971" y="2621281"/>
                    </a:lnTo>
                    <a:lnTo>
                      <a:pt x="3673513" y="2628901"/>
                    </a:lnTo>
                    <a:lnTo>
                      <a:pt x="3655103" y="2636838"/>
                    </a:lnTo>
                    <a:lnTo>
                      <a:pt x="3635424" y="2644458"/>
                    </a:lnTo>
                    <a:lnTo>
                      <a:pt x="3615109" y="2651443"/>
                    </a:lnTo>
                    <a:lnTo>
                      <a:pt x="3593842" y="2658111"/>
                    </a:lnTo>
                    <a:lnTo>
                      <a:pt x="3571941" y="2664461"/>
                    </a:lnTo>
                    <a:lnTo>
                      <a:pt x="3549087" y="2670493"/>
                    </a:lnTo>
                    <a:lnTo>
                      <a:pt x="3525281" y="2675891"/>
                    </a:lnTo>
                    <a:lnTo>
                      <a:pt x="3501157" y="2680971"/>
                    </a:lnTo>
                    <a:lnTo>
                      <a:pt x="3476082" y="2685733"/>
                    </a:lnTo>
                    <a:lnTo>
                      <a:pt x="3450371" y="2689861"/>
                    </a:lnTo>
                    <a:lnTo>
                      <a:pt x="3424343" y="2693671"/>
                    </a:lnTo>
                    <a:lnTo>
                      <a:pt x="3397680" y="2697163"/>
                    </a:lnTo>
                    <a:lnTo>
                      <a:pt x="3370065" y="2700021"/>
                    </a:lnTo>
                    <a:lnTo>
                      <a:pt x="3341815" y="2702561"/>
                    </a:lnTo>
                    <a:lnTo>
                      <a:pt x="3313565" y="2704466"/>
                    </a:lnTo>
                    <a:lnTo>
                      <a:pt x="3284680" y="2705736"/>
                    </a:lnTo>
                    <a:lnTo>
                      <a:pt x="3255478" y="2706371"/>
                    </a:lnTo>
                    <a:lnTo>
                      <a:pt x="3225959" y="2706688"/>
                    </a:lnTo>
                    <a:lnTo>
                      <a:pt x="3195487" y="2706371"/>
                    </a:lnTo>
                    <a:lnTo>
                      <a:pt x="3165650" y="2705736"/>
                    </a:lnTo>
                    <a:lnTo>
                      <a:pt x="3136130" y="2704148"/>
                    </a:lnTo>
                    <a:lnTo>
                      <a:pt x="3106928" y="2701926"/>
                    </a:lnTo>
                    <a:lnTo>
                      <a:pt x="3078678" y="2699703"/>
                    </a:lnTo>
                    <a:lnTo>
                      <a:pt x="3050428" y="2696528"/>
                    </a:lnTo>
                    <a:lnTo>
                      <a:pt x="3022813" y="2693353"/>
                    </a:lnTo>
                    <a:lnTo>
                      <a:pt x="2996150" y="2688908"/>
                    </a:lnTo>
                    <a:lnTo>
                      <a:pt x="2970122" y="2684781"/>
                    </a:lnTo>
                    <a:lnTo>
                      <a:pt x="2944729" y="2680018"/>
                    </a:lnTo>
                    <a:lnTo>
                      <a:pt x="2919971" y="2674303"/>
                    </a:lnTo>
                    <a:lnTo>
                      <a:pt x="2895847" y="2668588"/>
                    </a:lnTo>
                    <a:lnTo>
                      <a:pt x="2872994" y="2662556"/>
                    </a:lnTo>
                    <a:lnTo>
                      <a:pt x="2850775" y="2655888"/>
                    </a:lnTo>
                    <a:lnTo>
                      <a:pt x="2829190" y="2648903"/>
                    </a:lnTo>
                    <a:lnTo>
                      <a:pt x="2808876" y="2641601"/>
                    </a:lnTo>
                    <a:lnTo>
                      <a:pt x="2789196" y="2633663"/>
                    </a:lnTo>
                    <a:lnTo>
                      <a:pt x="2770469" y="2625408"/>
                    </a:lnTo>
                    <a:lnTo>
                      <a:pt x="2753328" y="2617153"/>
                    </a:lnTo>
                    <a:lnTo>
                      <a:pt x="2736823" y="2608581"/>
                    </a:lnTo>
                    <a:lnTo>
                      <a:pt x="2721269" y="2599373"/>
                    </a:lnTo>
                    <a:lnTo>
                      <a:pt x="2706986" y="2590483"/>
                    </a:lnTo>
                    <a:lnTo>
                      <a:pt x="2693972" y="2580641"/>
                    </a:lnTo>
                    <a:lnTo>
                      <a:pt x="2688258" y="2575878"/>
                    </a:lnTo>
                    <a:lnTo>
                      <a:pt x="2682227" y="2570798"/>
                    </a:lnTo>
                    <a:lnTo>
                      <a:pt x="2676831" y="2566036"/>
                    </a:lnTo>
                    <a:lnTo>
                      <a:pt x="2671753" y="2560956"/>
                    </a:lnTo>
                    <a:lnTo>
                      <a:pt x="2666991" y="2555558"/>
                    </a:lnTo>
                    <a:lnTo>
                      <a:pt x="2662548" y="2550161"/>
                    </a:lnTo>
                    <a:lnTo>
                      <a:pt x="2658104" y="2545081"/>
                    </a:lnTo>
                    <a:lnTo>
                      <a:pt x="2654612" y="2540001"/>
                    </a:lnTo>
                    <a:lnTo>
                      <a:pt x="2651121" y="2534286"/>
                    </a:lnTo>
                    <a:lnTo>
                      <a:pt x="2647947" y="2528888"/>
                    </a:lnTo>
                    <a:lnTo>
                      <a:pt x="2645090" y="2523808"/>
                    </a:lnTo>
                    <a:lnTo>
                      <a:pt x="2642868" y="2518093"/>
                    </a:lnTo>
                    <a:lnTo>
                      <a:pt x="2640329" y="2512695"/>
                    </a:lnTo>
                    <a:lnTo>
                      <a:pt x="2638742" y="2506663"/>
                    </a:lnTo>
                    <a:lnTo>
                      <a:pt x="2637789" y="2501265"/>
                    </a:lnTo>
                    <a:lnTo>
                      <a:pt x="2636520" y="2495868"/>
                    </a:lnTo>
                    <a:lnTo>
                      <a:pt x="2636202" y="2489835"/>
                    </a:lnTo>
                    <a:lnTo>
                      <a:pt x="2635885" y="2484438"/>
                    </a:lnTo>
                    <a:lnTo>
                      <a:pt x="2635250" y="2484438"/>
                    </a:lnTo>
                    <a:lnTo>
                      <a:pt x="2635250" y="2375535"/>
                    </a:lnTo>
                    <a:lnTo>
                      <a:pt x="2646360" y="2383790"/>
                    </a:lnTo>
                    <a:lnTo>
                      <a:pt x="2657786" y="2392045"/>
                    </a:lnTo>
                    <a:lnTo>
                      <a:pt x="2670166" y="2399983"/>
                    </a:lnTo>
                    <a:lnTo>
                      <a:pt x="2683180" y="2407285"/>
                    </a:lnTo>
                    <a:lnTo>
                      <a:pt x="2696511" y="2414905"/>
                    </a:lnTo>
                    <a:lnTo>
                      <a:pt x="2710160" y="2421890"/>
                    </a:lnTo>
                    <a:lnTo>
                      <a:pt x="2724761" y="2429193"/>
                    </a:lnTo>
                    <a:lnTo>
                      <a:pt x="2740314" y="2435860"/>
                    </a:lnTo>
                    <a:lnTo>
                      <a:pt x="2755550" y="2442210"/>
                    </a:lnTo>
                    <a:lnTo>
                      <a:pt x="2771738" y="2448243"/>
                    </a:lnTo>
                    <a:lnTo>
                      <a:pt x="2788244" y="2453958"/>
                    </a:lnTo>
                    <a:lnTo>
                      <a:pt x="2805384" y="2459673"/>
                    </a:lnTo>
                    <a:lnTo>
                      <a:pt x="2822525" y="2465070"/>
                    </a:lnTo>
                    <a:lnTo>
                      <a:pt x="2840300" y="2470150"/>
                    </a:lnTo>
                    <a:lnTo>
                      <a:pt x="2858393" y="2474913"/>
                    </a:lnTo>
                    <a:lnTo>
                      <a:pt x="2877120" y="2479675"/>
                    </a:lnTo>
                    <a:lnTo>
                      <a:pt x="2895530" y="2483803"/>
                    </a:lnTo>
                    <a:lnTo>
                      <a:pt x="2914892" y="2487930"/>
                    </a:lnTo>
                    <a:lnTo>
                      <a:pt x="2934255" y="2491423"/>
                    </a:lnTo>
                    <a:lnTo>
                      <a:pt x="2953617" y="2494915"/>
                    </a:lnTo>
                    <a:lnTo>
                      <a:pt x="2973614" y="2498090"/>
                    </a:lnTo>
                    <a:lnTo>
                      <a:pt x="2993294" y="2501265"/>
                    </a:lnTo>
                    <a:lnTo>
                      <a:pt x="3013926" y="2503488"/>
                    </a:lnTo>
                    <a:lnTo>
                      <a:pt x="3033923" y="2506028"/>
                    </a:lnTo>
                    <a:lnTo>
                      <a:pt x="3054555" y="2508250"/>
                    </a:lnTo>
                    <a:lnTo>
                      <a:pt x="3074869" y="2509838"/>
                    </a:lnTo>
                    <a:lnTo>
                      <a:pt x="3095819" y="2511425"/>
                    </a:lnTo>
                    <a:lnTo>
                      <a:pt x="3116451" y="2512695"/>
                    </a:lnTo>
                    <a:lnTo>
                      <a:pt x="3137400" y="2513965"/>
                    </a:lnTo>
                    <a:lnTo>
                      <a:pt x="3158032" y="2514600"/>
                    </a:lnTo>
                    <a:lnTo>
                      <a:pt x="3178981" y="2514918"/>
                    </a:lnTo>
                    <a:lnTo>
                      <a:pt x="3199613" y="2514918"/>
                    </a:lnTo>
                    <a:lnTo>
                      <a:pt x="3224372" y="2514918"/>
                    </a:lnTo>
                    <a:lnTo>
                      <a:pt x="3249765" y="2514283"/>
                    </a:lnTo>
                    <a:lnTo>
                      <a:pt x="3274523" y="2513330"/>
                    </a:lnTo>
                    <a:lnTo>
                      <a:pt x="3299282" y="2511743"/>
                    </a:lnTo>
                    <a:lnTo>
                      <a:pt x="3324040" y="2510473"/>
                    </a:lnTo>
                    <a:lnTo>
                      <a:pt x="3348481" y="2507933"/>
                    </a:lnTo>
                    <a:lnTo>
                      <a:pt x="3372922" y="2505710"/>
                    </a:lnTo>
                    <a:lnTo>
                      <a:pt x="3397680" y="2502535"/>
                    </a:lnTo>
                    <a:lnTo>
                      <a:pt x="3421486" y="2499360"/>
                    </a:lnTo>
                    <a:lnTo>
                      <a:pt x="3445292" y="2495233"/>
                    </a:lnTo>
                    <a:lnTo>
                      <a:pt x="3468464" y="2491423"/>
                    </a:lnTo>
                    <a:lnTo>
                      <a:pt x="3491635" y="2486978"/>
                    </a:lnTo>
                    <a:lnTo>
                      <a:pt x="3514171" y="2481898"/>
                    </a:lnTo>
                    <a:lnTo>
                      <a:pt x="3536390" y="2476818"/>
                    </a:lnTo>
                    <a:lnTo>
                      <a:pt x="3557974" y="2471420"/>
                    </a:lnTo>
                    <a:lnTo>
                      <a:pt x="3579241" y="2465070"/>
                    </a:lnTo>
                    <a:lnTo>
                      <a:pt x="3599873" y="2458720"/>
                    </a:lnTo>
                    <a:lnTo>
                      <a:pt x="3619870" y="2452053"/>
                    </a:lnTo>
                    <a:lnTo>
                      <a:pt x="3639233" y="2444750"/>
                    </a:lnTo>
                    <a:lnTo>
                      <a:pt x="3657643" y="2437448"/>
                    </a:lnTo>
                    <a:lnTo>
                      <a:pt x="3676053" y="2429510"/>
                    </a:lnTo>
                    <a:lnTo>
                      <a:pt x="3692876" y="2421255"/>
                    </a:lnTo>
                    <a:lnTo>
                      <a:pt x="3709381" y="2412365"/>
                    </a:lnTo>
                    <a:lnTo>
                      <a:pt x="3724935" y="2403475"/>
                    </a:lnTo>
                    <a:lnTo>
                      <a:pt x="3739853" y="2393950"/>
                    </a:lnTo>
                    <a:lnTo>
                      <a:pt x="3753502" y="2384108"/>
                    </a:lnTo>
                    <a:lnTo>
                      <a:pt x="3766198" y="2374265"/>
                    </a:lnTo>
                    <a:lnTo>
                      <a:pt x="3772547" y="2368550"/>
                    </a:lnTo>
                    <a:lnTo>
                      <a:pt x="3777943" y="2363470"/>
                    </a:lnTo>
                    <a:lnTo>
                      <a:pt x="3783656" y="2358073"/>
                    </a:lnTo>
                    <a:lnTo>
                      <a:pt x="3789052" y="2352675"/>
                    </a:lnTo>
                    <a:lnTo>
                      <a:pt x="3793814" y="2346960"/>
                    </a:lnTo>
                    <a:lnTo>
                      <a:pt x="3798575" y="2341563"/>
                    </a:lnTo>
                    <a:lnTo>
                      <a:pt x="3803336" y="2335530"/>
                    </a:lnTo>
                    <a:lnTo>
                      <a:pt x="3807145" y="2329498"/>
                    </a:lnTo>
                    <a:lnTo>
                      <a:pt x="3811271" y="2323783"/>
                    </a:lnTo>
                    <a:lnTo>
                      <a:pt x="3815080" y="2317750"/>
                    </a:lnTo>
                    <a:close/>
                    <a:moveTo>
                      <a:pt x="2989478" y="2307907"/>
                    </a:moveTo>
                    <a:lnTo>
                      <a:pt x="2989478" y="2423478"/>
                    </a:lnTo>
                    <a:lnTo>
                      <a:pt x="3009158" y="2426018"/>
                    </a:lnTo>
                    <a:lnTo>
                      <a:pt x="3029472" y="2428240"/>
                    </a:lnTo>
                    <a:lnTo>
                      <a:pt x="3049469" y="2430780"/>
                    </a:lnTo>
                    <a:lnTo>
                      <a:pt x="3070419" y="2432685"/>
                    </a:lnTo>
                    <a:lnTo>
                      <a:pt x="3070419" y="2317432"/>
                    </a:lnTo>
                    <a:lnTo>
                      <a:pt x="3049469" y="2315527"/>
                    </a:lnTo>
                    <a:lnTo>
                      <a:pt x="3029472" y="2313305"/>
                    </a:lnTo>
                    <a:lnTo>
                      <a:pt x="3009158" y="2310765"/>
                    </a:lnTo>
                    <a:lnTo>
                      <a:pt x="2989478" y="2307907"/>
                    </a:lnTo>
                    <a:close/>
                    <a:moveTo>
                      <a:pt x="2827597" y="2271395"/>
                    </a:moveTo>
                    <a:lnTo>
                      <a:pt x="2827597" y="2388553"/>
                    </a:lnTo>
                    <a:lnTo>
                      <a:pt x="2846959" y="2393950"/>
                    </a:lnTo>
                    <a:lnTo>
                      <a:pt x="2866956" y="2399665"/>
                    </a:lnTo>
                    <a:lnTo>
                      <a:pt x="2887588" y="2404428"/>
                    </a:lnTo>
                    <a:lnTo>
                      <a:pt x="2908220" y="2408873"/>
                    </a:lnTo>
                    <a:lnTo>
                      <a:pt x="2908220" y="2292985"/>
                    </a:lnTo>
                    <a:lnTo>
                      <a:pt x="2887588" y="2288222"/>
                    </a:lnTo>
                    <a:lnTo>
                      <a:pt x="2866956" y="2282825"/>
                    </a:lnTo>
                    <a:lnTo>
                      <a:pt x="2846959" y="2277110"/>
                    </a:lnTo>
                    <a:lnTo>
                      <a:pt x="2827597" y="2271395"/>
                    </a:lnTo>
                    <a:close/>
                    <a:moveTo>
                      <a:pt x="3717945" y="2227897"/>
                    </a:moveTo>
                    <a:lnTo>
                      <a:pt x="3711914" y="2232025"/>
                    </a:lnTo>
                    <a:lnTo>
                      <a:pt x="3704931" y="2235517"/>
                    </a:lnTo>
                    <a:lnTo>
                      <a:pt x="3696678" y="2239327"/>
                    </a:lnTo>
                    <a:lnTo>
                      <a:pt x="3688425" y="2242820"/>
                    </a:lnTo>
                    <a:lnTo>
                      <a:pt x="3671285" y="2249487"/>
                    </a:lnTo>
                    <a:lnTo>
                      <a:pt x="3656684" y="2255202"/>
                    </a:lnTo>
                    <a:lnTo>
                      <a:pt x="3656684" y="2356167"/>
                    </a:lnTo>
                    <a:lnTo>
                      <a:pt x="3665254" y="2351722"/>
                    </a:lnTo>
                    <a:lnTo>
                      <a:pt x="3674142" y="2347595"/>
                    </a:lnTo>
                    <a:lnTo>
                      <a:pt x="3682394" y="2342197"/>
                    </a:lnTo>
                    <a:lnTo>
                      <a:pt x="3690647" y="2337117"/>
                    </a:lnTo>
                    <a:lnTo>
                      <a:pt x="3698582" y="2331720"/>
                    </a:lnTo>
                    <a:lnTo>
                      <a:pt x="3705566" y="2326640"/>
                    </a:lnTo>
                    <a:lnTo>
                      <a:pt x="3711914" y="2321560"/>
                    </a:lnTo>
                    <a:lnTo>
                      <a:pt x="3717945" y="2316162"/>
                    </a:lnTo>
                    <a:lnTo>
                      <a:pt x="3717945" y="2227897"/>
                    </a:lnTo>
                    <a:close/>
                    <a:moveTo>
                      <a:pt x="2665715" y="2187575"/>
                    </a:moveTo>
                    <a:lnTo>
                      <a:pt x="2665715" y="2305685"/>
                    </a:lnTo>
                    <a:lnTo>
                      <a:pt x="2668254" y="2308542"/>
                    </a:lnTo>
                    <a:lnTo>
                      <a:pt x="2671429" y="2311717"/>
                    </a:lnTo>
                    <a:lnTo>
                      <a:pt x="2678729" y="2318385"/>
                    </a:lnTo>
                    <a:lnTo>
                      <a:pt x="2687934" y="2325052"/>
                    </a:lnTo>
                    <a:lnTo>
                      <a:pt x="2698726" y="2332037"/>
                    </a:lnTo>
                    <a:lnTo>
                      <a:pt x="2710153" y="2339657"/>
                    </a:lnTo>
                    <a:lnTo>
                      <a:pt x="2722215" y="2346325"/>
                    </a:lnTo>
                    <a:lnTo>
                      <a:pt x="2734594" y="2352675"/>
                    </a:lnTo>
                    <a:lnTo>
                      <a:pt x="2746656" y="2358390"/>
                    </a:lnTo>
                    <a:lnTo>
                      <a:pt x="2746656" y="2239327"/>
                    </a:lnTo>
                    <a:lnTo>
                      <a:pt x="2734594" y="2233612"/>
                    </a:lnTo>
                    <a:lnTo>
                      <a:pt x="2723167" y="2227580"/>
                    </a:lnTo>
                    <a:lnTo>
                      <a:pt x="2712058" y="2221230"/>
                    </a:lnTo>
                    <a:lnTo>
                      <a:pt x="2701583" y="2214562"/>
                    </a:lnTo>
                    <a:lnTo>
                      <a:pt x="2691743" y="2208212"/>
                    </a:lnTo>
                    <a:lnTo>
                      <a:pt x="2682538" y="2201545"/>
                    </a:lnTo>
                    <a:lnTo>
                      <a:pt x="2673650" y="2194560"/>
                    </a:lnTo>
                    <a:lnTo>
                      <a:pt x="2665715" y="2187575"/>
                    </a:lnTo>
                    <a:close/>
                    <a:moveTo>
                      <a:pt x="2609850" y="2081212"/>
                    </a:moveTo>
                    <a:lnTo>
                      <a:pt x="2613342" y="2087245"/>
                    </a:lnTo>
                    <a:lnTo>
                      <a:pt x="2617468" y="2092960"/>
                    </a:lnTo>
                    <a:lnTo>
                      <a:pt x="2621594" y="2098675"/>
                    </a:lnTo>
                    <a:lnTo>
                      <a:pt x="2626038" y="2104390"/>
                    </a:lnTo>
                    <a:lnTo>
                      <a:pt x="2631117" y="2110105"/>
                    </a:lnTo>
                    <a:lnTo>
                      <a:pt x="2635878" y="2115502"/>
                    </a:lnTo>
                    <a:lnTo>
                      <a:pt x="2641274" y="2120900"/>
                    </a:lnTo>
                    <a:lnTo>
                      <a:pt x="2646988" y="2126615"/>
                    </a:lnTo>
                    <a:lnTo>
                      <a:pt x="2658732" y="2136775"/>
                    </a:lnTo>
                    <a:lnTo>
                      <a:pt x="2671746" y="2146935"/>
                    </a:lnTo>
                    <a:lnTo>
                      <a:pt x="2685712" y="2157095"/>
                    </a:lnTo>
                    <a:lnTo>
                      <a:pt x="2700631" y="2165985"/>
                    </a:lnTo>
                    <a:lnTo>
                      <a:pt x="2715867" y="2175192"/>
                    </a:lnTo>
                    <a:lnTo>
                      <a:pt x="2732372" y="2183765"/>
                    </a:lnTo>
                    <a:lnTo>
                      <a:pt x="2749830" y="2192020"/>
                    </a:lnTo>
                    <a:lnTo>
                      <a:pt x="2767923" y="2199957"/>
                    </a:lnTo>
                    <a:lnTo>
                      <a:pt x="2786650" y="2207895"/>
                    </a:lnTo>
                    <a:lnTo>
                      <a:pt x="2805695" y="2214880"/>
                    </a:lnTo>
                    <a:lnTo>
                      <a:pt x="2826009" y="2221547"/>
                    </a:lnTo>
                    <a:lnTo>
                      <a:pt x="2846959" y="2227897"/>
                    </a:lnTo>
                    <a:lnTo>
                      <a:pt x="2867591" y="2234247"/>
                    </a:lnTo>
                    <a:lnTo>
                      <a:pt x="2889492" y="2239645"/>
                    </a:lnTo>
                    <a:lnTo>
                      <a:pt x="2912029" y="2245042"/>
                    </a:lnTo>
                    <a:lnTo>
                      <a:pt x="2934248" y="2250122"/>
                    </a:lnTo>
                    <a:lnTo>
                      <a:pt x="2957102" y="2254250"/>
                    </a:lnTo>
                    <a:lnTo>
                      <a:pt x="2980908" y="2258695"/>
                    </a:lnTo>
                    <a:lnTo>
                      <a:pt x="3004396" y="2262187"/>
                    </a:lnTo>
                    <a:lnTo>
                      <a:pt x="3028203" y="2265680"/>
                    </a:lnTo>
                    <a:lnTo>
                      <a:pt x="3052644" y="2268537"/>
                    </a:lnTo>
                    <a:lnTo>
                      <a:pt x="3077084" y="2271395"/>
                    </a:lnTo>
                    <a:lnTo>
                      <a:pt x="3101525" y="2273300"/>
                    </a:lnTo>
                    <a:lnTo>
                      <a:pt x="3125966" y="2275205"/>
                    </a:lnTo>
                    <a:lnTo>
                      <a:pt x="3150725" y="2276792"/>
                    </a:lnTo>
                    <a:lnTo>
                      <a:pt x="3175800" y="2277745"/>
                    </a:lnTo>
                    <a:lnTo>
                      <a:pt x="3200559" y="2278380"/>
                    </a:lnTo>
                    <a:lnTo>
                      <a:pt x="3225317" y="2278380"/>
                    </a:lnTo>
                    <a:lnTo>
                      <a:pt x="3246266" y="2278380"/>
                    </a:lnTo>
                    <a:lnTo>
                      <a:pt x="3267216" y="2278062"/>
                    </a:lnTo>
                    <a:lnTo>
                      <a:pt x="3288165" y="2277110"/>
                    </a:lnTo>
                    <a:lnTo>
                      <a:pt x="3308797" y="2276157"/>
                    </a:lnTo>
                    <a:lnTo>
                      <a:pt x="3329429" y="2274887"/>
                    </a:lnTo>
                    <a:lnTo>
                      <a:pt x="3350378" y="2273300"/>
                    </a:lnTo>
                    <a:lnTo>
                      <a:pt x="3371010" y="2271712"/>
                    </a:lnTo>
                    <a:lnTo>
                      <a:pt x="3391325" y="2269807"/>
                    </a:lnTo>
                    <a:lnTo>
                      <a:pt x="3411957" y="2267267"/>
                    </a:lnTo>
                    <a:lnTo>
                      <a:pt x="3431954" y="2264727"/>
                    </a:lnTo>
                    <a:lnTo>
                      <a:pt x="3451951" y="2261870"/>
                    </a:lnTo>
                    <a:lnTo>
                      <a:pt x="3471948" y="2258695"/>
                    </a:lnTo>
                    <a:lnTo>
                      <a:pt x="3491628" y="2255202"/>
                    </a:lnTo>
                    <a:lnTo>
                      <a:pt x="3510990" y="2251710"/>
                    </a:lnTo>
                    <a:lnTo>
                      <a:pt x="3530035" y="2247582"/>
                    </a:lnTo>
                    <a:lnTo>
                      <a:pt x="3548763" y="2243455"/>
                    </a:lnTo>
                    <a:lnTo>
                      <a:pt x="3567173" y="2239010"/>
                    </a:lnTo>
                    <a:lnTo>
                      <a:pt x="3585265" y="2233930"/>
                    </a:lnTo>
                    <a:lnTo>
                      <a:pt x="3603041" y="2229167"/>
                    </a:lnTo>
                    <a:lnTo>
                      <a:pt x="3620498" y="2223452"/>
                    </a:lnTo>
                    <a:lnTo>
                      <a:pt x="3637004" y="2218055"/>
                    </a:lnTo>
                    <a:lnTo>
                      <a:pt x="3653510" y="2212022"/>
                    </a:lnTo>
                    <a:lnTo>
                      <a:pt x="3669698" y="2206307"/>
                    </a:lnTo>
                    <a:lnTo>
                      <a:pt x="3685251" y="2199957"/>
                    </a:lnTo>
                    <a:lnTo>
                      <a:pt x="3700170" y="2193290"/>
                    </a:lnTo>
                    <a:lnTo>
                      <a:pt x="3714770" y="2185987"/>
                    </a:lnTo>
                    <a:lnTo>
                      <a:pt x="3728419" y="2179002"/>
                    </a:lnTo>
                    <a:lnTo>
                      <a:pt x="3741751" y="2171382"/>
                    </a:lnTo>
                    <a:lnTo>
                      <a:pt x="3754765" y="2164080"/>
                    </a:lnTo>
                    <a:lnTo>
                      <a:pt x="3767144" y="2156142"/>
                    </a:lnTo>
                    <a:lnTo>
                      <a:pt x="3778571" y="2147887"/>
                    </a:lnTo>
                    <a:lnTo>
                      <a:pt x="3789363" y="2139632"/>
                    </a:lnTo>
                    <a:lnTo>
                      <a:pt x="3789363" y="2247265"/>
                    </a:lnTo>
                    <a:lnTo>
                      <a:pt x="3788728" y="2247582"/>
                    </a:lnTo>
                    <a:lnTo>
                      <a:pt x="3788728" y="2252027"/>
                    </a:lnTo>
                    <a:lnTo>
                      <a:pt x="3788411" y="2256472"/>
                    </a:lnTo>
                    <a:lnTo>
                      <a:pt x="3787776" y="2261870"/>
                    </a:lnTo>
                    <a:lnTo>
                      <a:pt x="3786506" y="2267267"/>
                    </a:lnTo>
                    <a:lnTo>
                      <a:pt x="3785237" y="2272982"/>
                    </a:lnTo>
                    <a:lnTo>
                      <a:pt x="3783332" y="2278062"/>
                    </a:lnTo>
                    <a:lnTo>
                      <a:pt x="3781428" y="2283460"/>
                    </a:lnTo>
                    <a:lnTo>
                      <a:pt x="3778571" y="2289175"/>
                    </a:lnTo>
                    <a:lnTo>
                      <a:pt x="3775714" y="2294255"/>
                    </a:lnTo>
                    <a:lnTo>
                      <a:pt x="3772540" y="2299335"/>
                    </a:lnTo>
                    <a:lnTo>
                      <a:pt x="3769048" y="2304732"/>
                    </a:lnTo>
                    <a:lnTo>
                      <a:pt x="3765557" y="2310130"/>
                    </a:lnTo>
                    <a:lnTo>
                      <a:pt x="3761113" y="2315210"/>
                    </a:lnTo>
                    <a:lnTo>
                      <a:pt x="3756987" y="2320290"/>
                    </a:lnTo>
                    <a:lnTo>
                      <a:pt x="3752226" y="2325052"/>
                    </a:lnTo>
                    <a:lnTo>
                      <a:pt x="3747147" y="2330132"/>
                    </a:lnTo>
                    <a:lnTo>
                      <a:pt x="3741433" y="2334895"/>
                    </a:lnTo>
                    <a:lnTo>
                      <a:pt x="3736037" y="2339975"/>
                    </a:lnTo>
                    <a:lnTo>
                      <a:pt x="3723658" y="2349500"/>
                    </a:lnTo>
                    <a:lnTo>
                      <a:pt x="3710327" y="2358390"/>
                    </a:lnTo>
                    <a:lnTo>
                      <a:pt x="3696043" y="2367598"/>
                    </a:lnTo>
                    <a:lnTo>
                      <a:pt x="3680490" y="2376170"/>
                    </a:lnTo>
                    <a:lnTo>
                      <a:pt x="3663667" y="2384425"/>
                    </a:lnTo>
                    <a:lnTo>
                      <a:pt x="3646526" y="2392363"/>
                    </a:lnTo>
                    <a:lnTo>
                      <a:pt x="3627799" y="2400300"/>
                    </a:lnTo>
                    <a:lnTo>
                      <a:pt x="3608754" y="2407920"/>
                    </a:lnTo>
                    <a:lnTo>
                      <a:pt x="3588122" y="2414905"/>
                    </a:lnTo>
                    <a:lnTo>
                      <a:pt x="3566855" y="2421573"/>
                    </a:lnTo>
                    <a:lnTo>
                      <a:pt x="3544636" y="2427923"/>
                    </a:lnTo>
                    <a:lnTo>
                      <a:pt x="3522417" y="2433955"/>
                    </a:lnTo>
                    <a:lnTo>
                      <a:pt x="3498611" y="2439353"/>
                    </a:lnTo>
                    <a:lnTo>
                      <a:pt x="3474170" y="2444433"/>
                    </a:lnTo>
                    <a:lnTo>
                      <a:pt x="3449412" y="2449195"/>
                    </a:lnTo>
                    <a:lnTo>
                      <a:pt x="3423701" y="2453323"/>
                    </a:lnTo>
                    <a:lnTo>
                      <a:pt x="3397356" y="2457133"/>
                    </a:lnTo>
                    <a:lnTo>
                      <a:pt x="3370376" y="2460625"/>
                    </a:lnTo>
                    <a:lnTo>
                      <a:pt x="3343395" y="2463483"/>
                    </a:lnTo>
                    <a:lnTo>
                      <a:pt x="3315146" y="2465705"/>
                    </a:lnTo>
                    <a:lnTo>
                      <a:pt x="3286896" y="2467928"/>
                    </a:lnTo>
                    <a:lnTo>
                      <a:pt x="3258011" y="2468880"/>
                    </a:lnTo>
                    <a:lnTo>
                      <a:pt x="3228491" y="2469833"/>
                    </a:lnTo>
                    <a:lnTo>
                      <a:pt x="3198972" y="2470150"/>
                    </a:lnTo>
                    <a:lnTo>
                      <a:pt x="3168500" y="2469833"/>
                    </a:lnTo>
                    <a:lnTo>
                      <a:pt x="3138663" y="2468880"/>
                    </a:lnTo>
                    <a:lnTo>
                      <a:pt x="3109143" y="2467293"/>
                    </a:lnTo>
                    <a:lnTo>
                      <a:pt x="3080259" y="2465388"/>
                    </a:lnTo>
                    <a:lnTo>
                      <a:pt x="3051374" y="2463165"/>
                    </a:lnTo>
                    <a:lnTo>
                      <a:pt x="3023441" y="2459990"/>
                    </a:lnTo>
                    <a:lnTo>
                      <a:pt x="2996144" y="2456815"/>
                    </a:lnTo>
                    <a:lnTo>
                      <a:pt x="2969481" y="2452370"/>
                    </a:lnTo>
                    <a:lnTo>
                      <a:pt x="2943453" y="2447925"/>
                    </a:lnTo>
                    <a:lnTo>
                      <a:pt x="2917742" y="2443480"/>
                    </a:lnTo>
                    <a:lnTo>
                      <a:pt x="2892984" y="2437765"/>
                    </a:lnTo>
                    <a:lnTo>
                      <a:pt x="2869178" y="2432050"/>
                    </a:lnTo>
                    <a:lnTo>
                      <a:pt x="2846007" y="2426018"/>
                    </a:lnTo>
                    <a:lnTo>
                      <a:pt x="2823470" y="2419350"/>
                    </a:lnTo>
                    <a:lnTo>
                      <a:pt x="2802203" y="2412048"/>
                    </a:lnTo>
                    <a:lnTo>
                      <a:pt x="2781889" y="2405063"/>
                    </a:lnTo>
                    <a:lnTo>
                      <a:pt x="2762527" y="2397125"/>
                    </a:lnTo>
                    <a:lnTo>
                      <a:pt x="2743799" y="2389188"/>
                    </a:lnTo>
                    <a:lnTo>
                      <a:pt x="2726024" y="2380615"/>
                    </a:lnTo>
                    <a:lnTo>
                      <a:pt x="2709518" y="2372043"/>
                    </a:lnTo>
                    <a:lnTo>
                      <a:pt x="2694600" y="2362835"/>
                    </a:lnTo>
                    <a:lnTo>
                      <a:pt x="2679999" y="2353945"/>
                    </a:lnTo>
                    <a:lnTo>
                      <a:pt x="2666985" y="2343785"/>
                    </a:lnTo>
                    <a:lnTo>
                      <a:pt x="2660954" y="2339340"/>
                    </a:lnTo>
                    <a:lnTo>
                      <a:pt x="2655240" y="2333942"/>
                    </a:lnTo>
                    <a:lnTo>
                      <a:pt x="2650162" y="2328862"/>
                    </a:lnTo>
                    <a:lnTo>
                      <a:pt x="2645083" y="2324100"/>
                    </a:lnTo>
                    <a:lnTo>
                      <a:pt x="2639687" y="2319020"/>
                    </a:lnTo>
                    <a:lnTo>
                      <a:pt x="2635561" y="2313622"/>
                    </a:lnTo>
                    <a:lnTo>
                      <a:pt x="2631434" y="2308542"/>
                    </a:lnTo>
                    <a:lnTo>
                      <a:pt x="2627625" y="2303145"/>
                    </a:lnTo>
                    <a:lnTo>
                      <a:pt x="2624134" y="2297747"/>
                    </a:lnTo>
                    <a:lnTo>
                      <a:pt x="2620960" y="2292350"/>
                    </a:lnTo>
                    <a:lnTo>
                      <a:pt x="2618103" y="2286635"/>
                    </a:lnTo>
                    <a:lnTo>
                      <a:pt x="2615881" y="2281555"/>
                    </a:lnTo>
                    <a:lnTo>
                      <a:pt x="2613659" y="2275840"/>
                    </a:lnTo>
                    <a:lnTo>
                      <a:pt x="2612072" y="2270125"/>
                    </a:lnTo>
                    <a:lnTo>
                      <a:pt x="2610485" y="2264727"/>
                    </a:lnTo>
                    <a:lnTo>
                      <a:pt x="2609850" y="2259012"/>
                    </a:lnTo>
                    <a:lnTo>
                      <a:pt x="2609215" y="2253297"/>
                    </a:lnTo>
                    <a:lnTo>
                      <a:pt x="2609215" y="2247582"/>
                    </a:lnTo>
                    <a:lnTo>
                      <a:pt x="2608580" y="2247582"/>
                    </a:lnTo>
                    <a:lnTo>
                      <a:pt x="2608580" y="2101215"/>
                    </a:lnTo>
                    <a:lnTo>
                      <a:pt x="2608263" y="2097405"/>
                    </a:lnTo>
                    <a:lnTo>
                      <a:pt x="2608580" y="2089150"/>
                    </a:lnTo>
                    <a:lnTo>
                      <a:pt x="2609850" y="2081212"/>
                    </a:lnTo>
                    <a:close/>
                    <a:moveTo>
                      <a:pt x="3270250" y="1882775"/>
                    </a:moveTo>
                    <a:lnTo>
                      <a:pt x="3307579" y="1890615"/>
                    </a:lnTo>
                    <a:lnTo>
                      <a:pt x="3314856" y="1892183"/>
                    </a:lnTo>
                    <a:lnTo>
                      <a:pt x="3321499" y="1894064"/>
                    </a:lnTo>
                    <a:lnTo>
                      <a:pt x="3326877" y="1895945"/>
                    </a:lnTo>
                    <a:lnTo>
                      <a:pt x="3331622" y="1898141"/>
                    </a:lnTo>
                    <a:lnTo>
                      <a:pt x="3336367" y="1900649"/>
                    </a:lnTo>
                    <a:lnTo>
                      <a:pt x="3340164" y="1902844"/>
                    </a:lnTo>
                    <a:lnTo>
                      <a:pt x="3348389" y="1908802"/>
                    </a:lnTo>
                    <a:lnTo>
                      <a:pt x="3351236" y="1911625"/>
                    </a:lnTo>
                    <a:lnTo>
                      <a:pt x="3353767" y="1914133"/>
                    </a:lnTo>
                    <a:lnTo>
                      <a:pt x="3355665" y="1916955"/>
                    </a:lnTo>
                    <a:lnTo>
                      <a:pt x="3356930" y="1919778"/>
                    </a:lnTo>
                    <a:lnTo>
                      <a:pt x="3357563" y="1922913"/>
                    </a:lnTo>
                    <a:lnTo>
                      <a:pt x="3357563" y="1925422"/>
                    </a:lnTo>
                    <a:lnTo>
                      <a:pt x="3357247" y="1928244"/>
                    </a:lnTo>
                    <a:lnTo>
                      <a:pt x="3355981" y="1931066"/>
                    </a:lnTo>
                    <a:lnTo>
                      <a:pt x="3354716" y="1933889"/>
                    </a:lnTo>
                    <a:lnTo>
                      <a:pt x="3352818" y="1936397"/>
                    </a:lnTo>
                    <a:lnTo>
                      <a:pt x="3350603" y="1939220"/>
                    </a:lnTo>
                    <a:lnTo>
                      <a:pt x="3347440" y="1941415"/>
                    </a:lnTo>
                    <a:lnTo>
                      <a:pt x="3344276" y="1943923"/>
                    </a:lnTo>
                    <a:lnTo>
                      <a:pt x="3340164" y="1945805"/>
                    </a:lnTo>
                    <a:lnTo>
                      <a:pt x="3336051" y="1947686"/>
                    </a:lnTo>
                    <a:lnTo>
                      <a:pt x="3331306" y="1949568"/>
                    </a:lnTo>
                    <a:lnTo>
                      <a:pt x="3324979" y="1951763"/>
                    </a:lnTo>
                    <a:lnTo>
                      <a:pt x="3318335" y="1953644"/>
                    </a:lnTo>
                    <a:lnTo>
                      <a:pt x="3310743" y="1955212"/>
                    </a:lnTo>
                    <a:lnTo>
                      <a:pt x="3303467" y="1956466"/>
                    </a:lnTo>
                    <a:lnTo>
                      <a:pt x="3295558" y="1957094"/>
                    </a:lnTo>
                    <a:lnTo>
                      <a:pt x="3287333" y="1958034"/>
                    </a:lnTo>
                    <a:lnTo>
                      <a:pt x="3270250" y="1958975"/>
                    </a:lnTo>
                    <a:lnTo>
                      <a:pt x="3270250" y="1882775"/>
                    </a:lnTo>
                    <a:close/>
                    <a:moveTo>
                      <a:pt x="2635250" y="1862137"/>
                    </a:moveTo>
                    <a:lnTo>
                      <a:pt x="2635885" y="1868810"/>
                    </a:lnTo>
                    <a:lnTo>
                      <a:pt x="2636520" y="1875166"/>
                    </a:lnTo>
                    <a:lnTo>
                      <a:pt x="2637789" y="1881521"/>
                    </a:lnTo>
                    <a:lnTo>
                      <a:pt x="2639694" y="1887559"/>
                    </a:lnTo>
                    <a:lnTo>
                      <a:pt x="2641598" y="1893914"/>
                    </a:lnTo>
                    <a:lnTo>
                      <a:pt x="2644455" y="1900270"/>
                    </a:lnTo>
                    <a:lnTo>
                      <a:pt x="2647629" y="1906307"/>
                    </a:lnTo>
                    <a:lnTo>
                      <a:pt x="2650803" y="1912663"/>
                    </a:lnTo>
                    <a:lnTo>
                      <a:pt x="2654612" y="1918383"/>
                    </a:lnTo>
                    <a:lnTo>
                      <a:pt x="2659056" y="1924420"/>
                    </a:lnTo>
                    <a:lnTo>
                      <a:pt x="2663817" y="1930458"/>
                    </a:lnTo>
                    <a:lnTo>
                      <a:pt x="2668896" y="1936178"/>
                    </a:lnTo>
                    <a:lnTo>
                      <a:pt x="2673975" y="1941898"/>
                    </a:lnTo>
                    <a:lnTo>
                      <a:pt x="2680005" y="1947618"/>
                    </a:lnTo>
                    <a:lnTo>
                      <a:pt x="2686354" y="1953338"/>
                    </a:lnTo>
                    <a:lnTo>
                      <a:pt x="2692385" y="1958740"/>
                    </a:lnTo>
                    <a:lnTo>
                      <a:pt x="2692385" y="2069006"/>
                    </a:lnTo>
                    <a:lnTo>
                      <a:pt x="2695241" y="2071549"/>
                    </a:lnTo>
                    <a:lnTo>
                      <a:pt x="2698098" y="2074726"/>
                    </a:lnTo>
                    <a:lnTo>
                      <a:pt x="2705399" y="2081400"/>
                    </a:lnTo>
                    <a:lnTo>
                      <a:pt x="2714921" y="2088391"/>
                    </a:lnTo>
                    <a:lnTo>
                      <a:pt x="2725078" y="2095699"/>
                    </a:lnTo>
                    <a:lnTo>
                      <a:pt x="2737140" y="2103008"/>
                    </a:lnTo>
                    <a:lnTo>
                      <a:pt x="2748884" y="2109681"/>
                    </a:lnTo>
                    <a:lnTo>
                      <a:pt x="2761581" y="2116354"/>
                    </a:lnTo>
                    <a:lnTo>
                      <a:pt x="2773325" y="2121757"/>
                    </a:lnTo>
                    <a:lnTo>
                      <a:pt x="2773325" y="2007994"/>
                    </a:lnTo>
                    <a:lnTo>
                      <a:pt x="2792370" y="2016256"/>
                    </a:lnTo>
                    <a:lnTo>
                      <a:pt x="2812050" y="2024201"/>
                    </a:lnTo>
                    <a:lnTo>
                      <a:pt x="2832999" y="2031827"/>
                    </a:lnTo>
                    <a:lnTo>
                      <a:pt x="2854584" y="2038818"/>
                    </a:lnTo>
                    <a:lnTo>
                      <a:pt x="2854584" y="2151945"/>
                    </a:lnTo>
                    <a:lnTo>
                      <a:pt x="2873946" y="2157347"/>
                    </a:lnTo>
                    <a:lnTo>
                      <a:pt x="2893626" y="2162749"/>
                    </a:lnTo>
                    <a:lnTo>
                      <a:pt x="2914258" y="2167516"/>
                    </a:lnTo>
                    <a:lnTo>
                      <a:pt x="2935524" y="2172282"/>
                    </a:lnTo>
                    <a:lnTo>
                      <a:pt x="2935524" y="2060744"/>
                    </a:lnTo>
                    <a:lnTo>
                      <a:pt x="2955204" y="2064558"/>
                    </a:lnTo>
                    <a:lnTo>
                      <a:pt x="2974884" y="2068371"/>
                    </a:lnTo>
                    <a:lnTo>
                      <a:pt x="2995198" y="2071549"/>
                    </a:lnTo>
                    <a:lnTo>
                      <a:pt x="3016148" y="2075362"/>
                    </a:lnTo>
                    <a:lnTo>
                      <a:pt x="3016148" y="2186900"/>
                    </a:lnTo>
                    <a:lnTo>
                      <a:pt x="3035827" y="2189442"/>
                    </a:lnTo>
                    <a:lnTo>
                      <a:pt x="3056142" y="2191666"/>
                    </a:lnTo>
                    <a:lnTo>
                      <a:pt x="3076456" y="2194208"/>
                    </a:lnTo>
                    <a:lnTo>
                      <a:pt x="3097406" y="2196115"/>
                    </a:lnTo>
                    <a:lnTo>
                      <a:pt x="3097406" y="2084577"/>
                    </a:lnTo>
                    <a:lnTo>
                      <a:pt x="3117085" y="2086166"/>
                    </a:lnTo>
                    <a:lnTo>
                      <a:pt x="3137400" y="2087437"/>
                    </a:lnTo>
                    <a:lnTo>
                      <a:pt x="3157715" y="2088708"/>
                    </a:lnTo>
                    <a:lnTo>
                      <a:pt x="3178346" y="2089344"/>
                    </a:lnTo>
                    <a:lnTo>
                      <a:pt x="3178346" y="2200246"/>
                    </a:lnTo>
                    <a:lnTo>
                      <a:pt x="3201835" y="2201199"/>
                    </a:lnTo>
                    <a:lnTo>
                      <a:pt x="3225959" y="2201199"/>
                    </a:lnTo>
                    <a:lnTo>
                      <a:pt x="3258970" y="2200882"/>
                    </a:lnTo>
                    <a:lnTo>
                      <a:pt x="3258970" y="2089344"/>
                    </a:lnTo>
                    <a:lnTo>
                      <a:pt x="3291029" y="2088708"/>
                    </a:lnTo>
                    <a:lnTo>
                      <a:pt x="3322135" y="2087119"/>
                    </a:lnTo>
                    <a:lnTo>
                      <a:pt x="3352925" y="2084577"/>
                    </a:lnTo>
                    <a:lnTo>
                      <a:pt x="3383396" y="2082035"/>
                    </a:lnTo>
                    <a:lnTo>
                      <a:pt x="3412916" y="2078540"/>
                    </a:lnTo>
                    <a:lnTo>
                      <a:pt x="3441801" y="2074091"/>
                    </a:lnTo>
                    <a:lnTo>
                      <a:pt x="3470051" y="2069642"/>
                    </a:lnTo>
                    <a:lnTo>
                      <a:pt x="3497348" y="2064558"/>
                    </a:lnTo>
                    <a:lnTo>
                      <a:pt x="3524011" y="2058520"/>
                    </a:lnTo>
                    <a:lnTo>
                      <a:pt x="3549722" y="2052482"/>
                    </a:lnTo>
                    <a:lnTo>
                      <a:pt x="3574480" y="2046127"/>
                    </a:lnTo>
                    <a:lnTo>
                      <a:pt x="3598604" y="2038500"/>
                    </a:lnTo>
                    <a:lnTo>
                      <a:pt x="3621457" y="2030874"/>
                    </a:lnTo>
                    <a:lnTo>
                      <a:pt x="3643042" y="2023247"/>
                    </a:lnTo>
                    <a:lnTo>
                      <a:pt x="3663991" y="2014350"/>
                    </a:lnTo>
                    <a:lnTo>
                      <a:pt x="3683671" y="2005770"/>
                    </a:lnTo>
                    <a:lnTo>
                      <a:pt x="3683671" y="2119532"/>
                    </a:lnTo>
                    <a:lnTo>
                      <a:pt x="3692558" y="2115083"/>
                    </a:lnTo>
                    <a:lnTo>
                      <a:pt x="3701128" y="2110635"/>
                    </a:lnTo>
                    <a:lnTo>
                      <a:pt x="3709381" y="2105550"/>
                    </a:lnTo>
                    <a:lnTo>
                      <a:pt x="3717634" y="2100466"/>
                    </a:lnTo>
                    <a:lnTo>
                      <a:pt x="3725252" y="2095064"/>
                    </a:lnTo>
                    <a:lnTo>
                      <a:pt x="3732235" y="2089979"/>
                    </a:lnTo>
                    <a:lnTo>
                      <a:pt x="3738901" y="2084577"/>
                    </a:lnTo>
                    <a:lnTo>
                      <a:pt x="3744614" y="2079493"/>
                    </a:lnTo>
                    <a:lnTo>
                      <a:pt x="3744614" y="1970179"/>
                    </a:lnTo>
                    <a:lnTo>
                      <a:pt x="3752867" y="1964142"/>
                    </a:lnTo>
                    <a:lnTo>
                      <a:pt x="3760802" y="1958104"/>
                    </a:lnTo>
                    <a:lnTo>
                      <a:pt x="3767786" y="1951749"/>
                    </a:lnTo>
                    <a:lnTo>
                      <a:pt x="3774769" y="1945393"/>
                    </a:lnTo>
                    <a:lnTo>
                      <a:pt x="3781117" y="1939038"/>
                    </a:lnTo>
                    <a:lnTo>
                      <a:pt x="3786830" y="1932365"/>
                    </a:lnTo>
                    <a:lnTo>
                      <a:pt x="3792226" y="1925691"/>
                    </a:lnTo>
                    <a:lnTo>
                      <a:pt x="3796988" y="1919018"/>
                    </a:lnTo>
                    <a:lnTo>
                      <a:pt x="3801432" y="1912027"/>
                    </a:lnTo>
                    <a:lnTo>
                      <a:pt x="3805240" y="1905354"/>
                    </a:lnTo>
                    <a:lnTo>
                      <a:pt x="3808415" y="1898363"/>
                    </a:lnTo>
                    <a:lnTo>
                      <a:pt x="3811271" y="1891372"/>
                    </a:lnTo>
                    <a:lnTo>
                      <a:pt x="3813176" y="1884063"/>
                    </a:lnTo>
                    <a:lnTo>
                      <a:pt x="3814763" y="1877072"/>
                    </a:lnTo>
                    <a:lnTo>
                      <a:pt x="3816033" y="1869446"/>
                    </a:lnTo>
                    <a:lnTo>
                      <a:pt x="3816350" y="1862455"/>
                    </a:lnTo>
                    <a:lnTo>
                      <a:pt x="3816350" y="2010536"/>
                    </a:lnTo>
                    <a:lnTo>
                      <a:pt x="3816033" y="2010854"/>
                    </a:lnTo>
                    <a:lnTo>
                      <a:pt x="3815398" y="2019434"/>
                    </a:lnTo>
                    <a:lnTo>
                      <a:pt x="3814763" y="2025154"/>
                    </a:lnTo>
                    <a:lnTo>
                      <a:pt x="3813493" y="2030556"/>
                    </a:lnTo>
                    <a:lnTo>
                      <a:pt x="3811906" y="2036276"/>
                    </a:lnTo>
                    <a:lnTo>
                      <a:pt x="3810319" y="2041678"/>
                    </a:lnTo>
                    <a:lnTo>
                      <a:pt x="3808097" y="2046762"/>
                    </a:lnTo>
                    <a:lnTo>
                      <a:pt x="3805558" y="2052482"/>
                    </a:lnTo>
                    <a:lnTo>
                      <a:pt x="3803019" y="2057567"/>
                    </a:lnTo>
                    <a:lnTo>
                      <a:pt x="3799844" y="2062969"/>
                    </a:lnTo>
                    <a:lnTo>
                      <a:pt x="3796036" y="2068053"/>
                    </a:lnTo>
                    <a:lnTo>
                      <a:pt x="3792226" y="2073137"/>
                    </a:lnTo>
                    <a:lnTo>
                      <a:pt x="3788418" y="2078540"/>
                    </a:lnTo>
                    <a:lnTo>
                      <a:pt x="3783974" y="2083624"/>
                    </a:lnTo>
                    <a:lnTo>
                      <a:pt x="3779212" y="2088391"/>
                    </a:lnTo>
                    <a:lnTo>
                      <a:pt x="3774134" y="2093475"/>
                    </a:lnTo>
                    <a:lnTo>
                      <a:pt x="3768420" y="2098241"/>
                    </a:lnTo>
                    <a:lnTo>
                      <a:pt x="3763024" y="2103326"/>
                    </a:lnTo>
                    <a:lnTo>
                      <a:pt x="3750963" y="2112859"/>
                    </a:lnTo>
                    <a:lnTo>
                      <a:pt x="3737314" y="2121757"/>
                    </a:lnTo>
                    <a:lnTo>
                      <a:pt x="3722713" y="2130972"/>
                    </a:lnTo>
                    <a:lnTo>
                      <a:pt x="3707477" y="2139552"/>
                    </a:lnTo>
                    <a:lnTo>
                      <a:pt x="3690971" y="2147814"/>
                    </a:lnTo>
                    <a:lnTo>
                      <a:pt x="3673513" y="2156076"/>
                    </a:lnTo>
                    <a:lnTo>
                      <a:pt x="3655103" y="2163702"/>
                    </a:lnTo>
                    <a:lnTo>
                      <a:pt x="3635424" y="2171011"/>
                    </a:lnTo>
                    <a:lnTo>
                      <a:pt x="3615109" y="2178320"/>
                    </a:lnTo>
                    <a:lnTo>
                      <a:pt x="3593842" y="2184993"/>
                    </a:lnTo>
                    <a:lnTo>
                      <a:pt x="3571941" y="2191349"/>
                    </a:lnTo>
                    <a:lnTo>
                      <a:pt x="3549087" y="2197068"/>
                    </a:lnTo>
                    <a:lnTo>
                      <a:pt x="3525281" y="2202788"/>
                    </a:lnTo>
                    <a:lnTo>
                      <a:pt x="3501157" y="2207873"/>
                    </a:lnTo>
                    <a:lnTo>
                      <a:pt x="3476082" y="2212639"/>
                    </a:lnTo>
                    <a:lnTo>
                      <a:pt x="3450371" y="2217088"/>
                    </a:lnTo>
                    <a:lnTo>
                      <a:pt x="3424343" y="2220584"/>
                    </a:lnTo>
                    <a:lnTo>
                      <a:pt x="3397680" y="2224079"/>
                    </a:lnTo>
                    <a:lnTo>
                      <a:pt x="3370065" y="2226939"/>
                    </a:lnTo>
                    <a:lnTo>
                      <a:pt x="3341815" y="2229163"/>
                    </a:lnTo>
                    <a:lnTo>
                      <a:pt x="3313565" y="2231070"/>
                    </a:lnTo>
                    <a:lnTo>
                      <a:pt x="3284680" y="2232341"/>
                    </a:lnTo>
                    <a:lnTo>
                      <a:pt x="3255478" y="2233294"/>
                    </a:lnTo>
                    <a:lnTo>
                      <a:pt x="3225959" y="2233612"/>
                    </a:lnTo>
                    <a:lnTo>
                      <a:pt x="3195487" y="2233294"/>
                    </a:lnTo>
                    <a:lnTo>
                      <a:pt x="3165650" y="2232341"/>
                    </a:lnTo>
                    <a:lnTo>
                      <a:pt x="3136130" y="2231070"/>
                    </a:lnTo>
                    <a:lnTo>
                      <a:pt x="3106928" y="2229163"/>
                    </a:lnTo>
                    <a:lnTo>
                      <a:pt x="3078678" y="2226303"/>
                    </a:lnTo>
                    <a:lnTo>
                      <a:pt x="3050428" y="2223761"/>
                    </a:lnTo>
                    <a:lnTo>
                      <a:pt x="3022813" y="2220266"/>
                    </a:lnTo>
                    <a:lnTo>
                      <a:pt x="2996150" y="2216135"/>
                    </a:lnTo>
                    <a:lnTo>
                      <a:pt x="2970122" y="2211368"/>
                    </a:lnTo>
                    <a:lnTo>
                      <a:pt x="2944729" y="2206602"/>
                    </a:lnTo>
                    <a:lnTo>
                      <a:pt x="2919971" y="2201199"/>
                    </a:lnTo>
                    <a:lnTo>
                      <a:pt x="2895847" y="2195797"/>
                    </a:lnTo>
                    <a:lnTo>
                      <a:pt x="2872994" y="2189442"/>
                    </a:lnTo>
                    <a:lnTo>
                      <a:pt x="2850775" y="2182769"/>
                    </a:lnTo>
                    <a:lnTo>
                      <a:pt x="2829190" y="2175460"/>
                    </a:lnTo>
                    <a:lnTo>
                      <a:pt x="2808876" y="2168469"/>
                    </a:lnTo>
                    <a:lnTo>
                      <a:pt x="2789196" y="2160525"/>
                    </a:lnTo>
                    <a:lnTo>
                      <a:pt x="2770469" y="2152580"/>
                    </a:lnTo>
                    <a:lnTo>
                      <a:pt x="2753328" y="2144001"/>
                    </a:lnTo>
                    <a:lnTo>
                      <a:pt x="2736823" y="2135103"/>
                    </a:lnTo>
                    <a:lnTo>
                      <a:pt x="2721269" y="2126205"/>
                    </a:lnTo>
                    <a:lnTo>
                      <a:pt x="2706986" y="2116990"/>
                    </a:lnTo>
                    <a:lnTo>
                      <a:pt x="2693972" y="2107139"/>
                    </a:lnTo>
                    <a:lnTo>
                      <a:pt x="2688258" y="2102372"/>
                    </a:lnTo>
                    <a:lnTo>
                      <a:pt x="2682227" y="2097288"/>
                    </a:lnTo>
                    <a:lnTo>
                      <a:pt x="2676831" y="2092522"/>
                    </a:lnTo>
                    <a:lnTo>
                      <a:pt x="2671753" y="2087437"/>
                    </a:lnTo>
                    <a:lnTo>
                      <a:pt x="2666991" y="2082353"/>
                    </a:lnTo>
                    <a:lnTo>
                      <a:pt x="2662548" y="2076951"/>
                    </a:lnTo>
                    <a:lnTo>
                      <a:pt x="2658104" y="2071549"/>
                    </a:lnTo>
                    <a:lnTo>
                      <a:pt x="2654612" y="2066464"/>
                    </a:lnTo>
                    <a:lnTo>
                      <a:pt x="2651121" y="2061062"/>
                    </a:lnTo>
                    <a:lnTo>
                      <a:pt x="2647947" y="2055342"/>
                    </a:lnTo>
                    <a:lnTo>
                      <a:pt x="2645090" y="2050258"/>
                    </a:lnTo>
                    <a:lnTo>
                      <a:pt x="2642868" y="2044856"/>
                    </a:lnTo>
                    <a:lnTo>
                      <a:pt x="2640329" y="2039454"/>
                    </a:lnTo>
                    <a:lnTo>
                      <a:pt x="2638742" y="2033416"/>
                    </a:lnTo>
                    <a:lnTo>
                      <a:pt x="2637789" y="2027696"/>
                    </a:lnTo>
                    <a:lnTo>
                      <a:pt x="2636520" y="2022294"/>
                    </a:lnTo>
                    <a:lnTo>
                      <a:pt x="2636202" y="2016256"/>
                    </a:lnTo>
                    <a:lnTo>
                      <a:pt x="2635885" y="2010854"/>
                    </a:lnTo>
                    <a:lnTo>
                      <a:pt x="2635250" y="2010854"/>
                    </a:lnTo>
                    <a:lnTo>
                      <a:pt x="2635250" y="1862137"/>
                    </a:lnTo>
                    <a:close/>
                    <a:moveTo>
                      <a:pt x="3815353" y="1849331"/>
                    </a:moveTo>
                    <a:lnTo>
                      <a:pt x="3816061" y="1854393"/>
                    </a:lnTo>
                    <a:lnTo>
                      <a:pt x="3816350" y="1860279"/>
                    </a:lnTo>
                    <a:lnTo>
                      <a:pt x="3816061" y="1862137"/>
                    </a:lnTo>
                    <a:lnTo>
                      <a:pt x="3816061" y="1859040"/>
                    </a:lnTo>
                    <a:lnTo>
                      <a:pt x="3815773" y="1853154"/>
                    </a:lnTo>
                    <a:lnTo>
                      <a:pt x="3815353" y="1849331"/>
                    </a:lnTo>
                    <a:close/>
                    <a:moveTo>
                      <a:pt x="2636143" y="1848861"/>
                    </a:moveTo>
                    <a:lnTo>
                      <a:pt x="2635885" y="1853247"/>
                    </a:lnTo>
                    <a:lnTo>
                      <a:pt x="2635250" y="1859280"/>
                    </a:lnTo>
                    <a:lnTo>
                      <a:pt x="2635250" y="1854517"/>
                    </a:lnTo>
                    <a:lnTo>
                      <a:pt x="2636143" y="1848861"/>
                    </a:lnTo>
                    <a:close/>
                    <a:moveTo>
                      <a:pt x="3814618" y="1842622"/>
                    </a:moveTo>
                    <a:lnTo>
                      <a:pt x="3815195" y="1847888"/>
                    </a:lnTo>
                    <a:lnTo>
                      <a:pt x="3815353" y="1849331"/>
                    </a:lnTo>
                    <a:lnTo>
                      <a:pt x="3815195" y="1848198"/>
                    </a:lnTo>
                    <a:lnTo>
                      <a:pt x="3814618" y="1842622"/>
                    </a:lnTo>
                    <a:close/>
                    <a:moveTo>
                      <a:pt x="2638425" y="1836737"/>
                    </a:moveTo>
                    <a:lnTo>
                      <a:pt x="2636838" y="1842770"/>
                    </a:lnTo>
                    <a:lnTo>
                      <a:pt x="2636202" y="1848485"/>
                    </a:lnTo>
                    <a:lnTo>
                      <a:pt x="2636143" y="1848861"/>
                    </a:lnTo>
                    <a:lnTo>
                      <a:pt x="2636202" y="1847850"/>
                    </a:lnTo>
                    <a:lnTo>
                      <a:pt x="2636838" y="1842452"/>
                    </a:lnTo>
                    <a:lnTo>
                      <a:pt x="2638425" y="1836737"/>
                    </a:lnTo>
                    <a:close/>
                    <a:moveTo>
                      <a:pt x="3187700" y="1751012"/>
                    </a:moveTo>
                    <a:lnTo>
                      <a:pt x="3187700" y="1827212"/>
                    </a:lnTo>
                    <a:lnTo>
                      <a:pt x="3172031" y="1824063"/>
                    </a:lnTo>
                    <a:lnTo>
                      <a:pt x="3153163" y="1820285"/>
                    </a:lnTo>
                    <a:lnTo>
                      <a:pt x="3144209" y="1818396"/>
                    </a:lnTo>
                    <a:lnTo>
                      <a:pt x="3136535" y="1816191"/>
                    </a:lnTo>
                    <a:lnTo>
                      <a:pt x="3129179" y="1813987"/>
                    </a:lnTo>
                    <a:lnTo>
                      <a:pt x="3122144" y="1811153"/>
                    </a:lnTo>
                    <a:lnTo>
                      <a:pt x="3115749" y="1808005"/>
                    </a:lnTo>
                    <a:lnTo>
                      <a:pt x="3109673" y="1804541"/>
                    </a:lnTo>
                    <a:lnTo>
                      <a:pt x="3106475" y="1801707"/>
                    </a:lnTo>
                    <a:lnTo>
                      <a:pt x="3103917" y="1799503"/>
                    </a:lnTo>
                    <a:lnTo>
                      <a:pt x="3101998" y="1796669"/>
                    </a:lnTo>
                    <a:lnTo>
                      <a:pt x="3100399" y="1793835"/>
                    </a:lnTo>
                    <a:lnTo>
                      <a:pt x="3099120" y="1791001"/>
                    </a:lnTo>
                    <a:lnTo>
                      <a:pt x="3098800" y="1788167"/>
                    </a:lnTo>
                    <a:lnTo>
                      <a:pt x="3098800" y="1785334"/>
                    </a:lnTo>
                    <a:lnTo>
                      <a:pt x="3099120" y="1782500"/>
                    </a:lnTo>
                    <a:lnTo>
                      <a:pt x="3099759" y="1779351"/>
                    </a:lnTo>
                    <a:lnTo>
                      <a:pt x="3101358" y="1777147"/>
                    </a:lnTo>
                    <a:lnTo>
                      <a:pt x="3103597" y="1774313"/>
                    </a:lnTo>
                    <a:lnTo>
                      <a:pt x="3105835" y="1771794"/>
                    </a:lnTo>
                    <a:lnTo>
                      <a:pt x="3108713" y="1769275"/>
                    </a:lnTo>
                    <a:lnTo>
                      <a:pt x="3112231" y="1767386"/>
                    </a:lnTo>
                    <a:lnTo>
                      <a:pt x="3116068" y="1765182"/>
                    </a:lnTo>
                    <a:lnTo>
                      <a:pt x="3120545" y="1763607"/>
                    </a:lnTo>
                    <a:lnTo>
                      <a:pt x="3127581" y="1760773"/>
                    </a:lnTo>
                    <a:lnTo>
                      <a:pt x="3135255" y="1758884"/>
                    </a:lnTo>
                    <a:lnTo>
                      <a:pt x="3143250" y="1756680"/>
                    </a:lnTo>
                    <a:lnTo>
                      <a:pt x="3151564" y="1755106"/>
                    </a:lnTo>
                    <a:lnTo>
                      <a:pt x="3160199" y="1753531"/>
                    </a:lnTo>
                    <a:lnTo>
                      <a:pt x="3169472" y="1752587"/>
                    </a:lnTo>
                    <a:lnTo>
                      <a:pt x="3178426" y="1751642"/>
                    </a:lnTo>
                    <a:lnTo>
                      <a:pt x="3187700" y="1751012"/>
                    </a:lnTo>
                    <a:close/>
                    <a:moveTo>
                      <a:pt x="3203106" y="1692876"/>
                    </a:moveTo>
                    <a:lnTo>
                      <a:pt x="3200250" y="1693193"/>
                    </a:lnTo>
                    <a:lnTo>
                      <a:pt x="3197710" y="1693827"/>
                    </a:lnTo>
                    <a:lnTo>
                      <a:pt x="3194854" y="1694144"/>
                    </a:lnTo>
                    <a:lnTo>
                      <a:pt x="3192949" y="1694778"/>
                    </a:lnTo>
                    <a:lnTo>
                      <a:pt x="3191045" y="1696045"/>
                    </a:lnTo>
                    <a:lnTo>
                      <a:pt x="3189458" y="1697313"/>
                    </a:lnTo>
                    <a:lnTo>
                      <a:pt x="3188506" y="1698581"/>
                    </a:lnTo>
                    <a:lnTo>
                      <a:pt x="3188188" y="1699532"/>
                    </a:lnTo>
                    <a:lnTo>
                      <a:pt x="3188188" y="1720450"/>
                    </a:lnTo>
                    <a:lnTo>
                      <a:pt x="3171684" y="1721718"/>
                    </a:lnTo>
                    <a:lnTo>
                      <a:pt x="3155179" y="1723620"/>
                    </a:lnTo>
                    <a:lnTo>
                      <a:pt x="3139309" y="1726155"/>
                    </a:lnTo>
                    <a:lnTo>
                      <a:pt x="3123756" y="1728691"/>
                    </a:lnTo>
                    <a:lnTo>
                      <a:pt x="3108838" y="1731860"/>
                    </a:lnTo>
                    <a:lnTo>
                      <a:pt x="3095190" y="1735347"/>
                    </a:lnTo>
                    <a:lnTo>
                      <a:pt x="3081542" y="1739784"/>
                    </a:lnTo>
                    <a:lnTo>
                      <a:pt x="3069480" y="1744538"/>
                    </a:lnTo>
                    <a:lnTo>
                      <a:pt x="3061228" y="1748342"/>
                    </a:lnTo>
                    <a:lnTo>
                      <a:pt x="3053293" y="1752462"/>
                    </a:lnTo>
                    <a:lnTo>
                      <a:pt x="3046310" y="1756582"/>
                    </a:lnTo>
                    <a:lnTo>
                      <a:pt x="3040280" y="1761019"/>
                    </a:lnTo>
                    <a:lnTo>
                      <a:pt x="3034884" y="1765774"/>
                    </a:lnTo>
                    <a:lnTo>
                      <a:pt x="3030440" y="1770528"/>
                    </a:lnTo>
                    <a:lnTo>
                      <a:pt x="3026949" y="1775282"/>
                    </a:lnTo>
                    <a:lnTo>
                      <a:pt x="3024092" y="1780353"/>
                    </a:lnTo>
                    <a:lnTo>
                      <a:pt x="3022505" y="1785107"/>
                    </a:lnTo>
                    <a:lnTo>
                      <a:pt x="3021235" y="1790179"/>
                    </a:lnTo>
                    <a:lnTo>
                      <a:pt x="3021235" y="1794933"/>
                    </a:lnTo>
                    <a:lnTo>
                      <a:pt x="3022505" y="1800004"/>
                    </a:lnTo>
                    <a:lnTo>
                      <a:pt x="3024092" y="1805075"/>
                    </a:lnTo>
                    <a:lnTo>
                      <a:pt x="3026949" y="1809829"/>
                    </a:lnTo>
                    <a:lnTo>
                      <a:pt x="3030758" y="1814583"/>
                    </a:lnTo>
                    <a:lnTo>
                      <a:pt x="3035519" y="1819338"/>
                    </a:lnTo>
                    <a:lnTo>
                      <a:pt x="3040597" y="1823775"/>
                    </a:lnTo>
                    <a:lnTo>
                      <a:pt x="3046310" y="1827578"/>
                    </a:lnTo>
                    <a:lnTo>
                      <a:pt x="3052976" y="1831065"/>
                    </a:lnTo>
                    <a:lnTo>
                      <a:pt x="3059958" y="1835185"/>
                    </a:lnTo>
                    <a:lnTo>
                      <a:pt x="3067893" y="1838354"/>
                    </a:lnTo>
                    <a:lnTo>
                      <a:pt x="3076146" y="1841524"/>
                    </a:lnTo>
                    <a:lnTo>
                      <a:pt x="3084716" y="1844059"/>
                    </a:lnTo>
                    <a:lnTo>
                      <a:pt x="3094555" y="1846595"/>
                    </a:lnTo>
                    <a:lnTo>
                      <a:pt x="3130104" y="1853885"/>
                    </a:lnTo>
                    <a:lnTo>
                      <a:pt x="3188188" y="1865929"/>
                    </a:lnTo>
                    <a:lnTo>
                      <a:pt x="3188188" y="1956259"/>
                    </a:lnTo>
                    <a:lnTo>
                      <a:pt x="3173588" y="1954357"/>
                    </a:lnTo>
                    <a:lnTo>
                      <a:pt x="3159305" y="1952455"/>
                    </a:lnTo>
                    <a:lnTo>
                      <a:pt x="3152005" y="1951187"/>
                    </a:lnTo>
                    <a:lnTo>
                      <a:pt x="3144070" y="1949603"/>
                    </a:lnTo>
                    <a:lnTo>
                      <a:pt x="3127565" y="1945799"/>
                    </a:lnTo>
                    <a:lnTo>
                      <a:pt x="3111695" y="1941362"/>
                    </a:lnTo>
                    <a:lnTo>
                      <a:pt x="3098681" y="1936608"/>
                    </a:lnTo>
                    <a:lnTo>
                      <a:pt x="3095190" y="1935657"/>
                    </a:lnTo>
                    <a:lnTo>
                      <a:pt x="3091699" y="1934072"/>
                    </a:lnTo>
                    <a:lnTo>
                      <a:pt x="3088842" y="1932805"/>
                    </a:lnTo>
                    <a:lnTo>
                      <a:pt x="3088524" y="1932488"/>
                    </a:lnTo>
                    <a:lnTo>
                      <a:pt x="3084398" y="1929952"/>
                    </a:lnTo>
                    <a:lnTo>
                      <a:pt x="3082176" y="1928684"/>
                    </a:lnTo>
                    <a:lnTo>
                      <a:pt x="3079637" y="1927733"/>
                    </a:lnTo>
                    <a:lnTo>
                      <a:pt x="3077415" y="1926783"/>
                    </a:lnTo>
                    <a:lnTo>
                      <a:pt x="3074559" y="1926149"/>
                    </a:lnTo>
                    <a:lnTo>
                      <a:pt x="3068211" y="1925198"/>
                    </a:lnTo>
                    <a:lnTo>
                      <a:pt x="3061863" y="1924881"/>
                    </a:lnTo>
                    <a:lnTo>
                      <a:pt x="3055197" y="1925515"/>
                    </a:lnTo>
                    <a:lnTo>
                      <a:pt x="3048532" y="1926466"/>
                    </a:lnTo>
                    <a:lnTo>
                      <a:pt x="3042184" y="1928050"/>
                    </a:lnTo>
                    <a:lnTo>
                      <a:pt x="3035836" y="1929952"/>
                    </a:lnTo>
                    <a:lnTo>
                      <a:pt x="3030123" y="1932488"/>
                    </a:lnTo>
                    <a:lnTo>
                      <a:pt x="3025044" y="1934706"/>
                    </a:lnTo>
                    <a:lnTo>
                      <a:pt x="3020918" y="1937559"/>
                    </a:lnTo>
                    <a:lnTo>
                      <a:pt x="3017427" y="1940728"/>
                    </a:lnTo>
                    <a:lnTo>
                      <a:pt x="3016157" y="1941679"/>
                    </a:lnTo>
                    <a:lnTo>
                      <a:pt x="3015522" y="1943264"/>
                    </a:lnTo>
                    <a:lnTo>
                      <a:pt x="3015205" y="1944849"/>
                    </a:lnTo>
                    <a:lnTo>
                      <a:pt x="3015205" y="1946116"/>
                    </a:lnTo>
                    <a:lnTo>
                      <a:pt x="3015205" y="1947701"/>
                    </a:lnTo>
                    <a:lnTo>
                      <a:pt x="3015840" y="1948969"/>
                    </a:lnTo>
                    <a:lnTo>
                      <a:pt x="3017109" y="1950554"/>
                    </a:lnTo>
                    <a:lnTo>
                      <a:pt x="3018696" y="1951504"/>
                    </a:lnTo>
                    <a:lnTo>
                      <a:pt x="3025044" y="1955625"/>
                    </a:lnTo>
                    <a:lnTo>
                      <a:pt x="3032027" y="1959428"/>
                    </a:lnTo>
                    <a:lnTo>
                      <a:pt x="3039962" y="1962915"/>
                    </a:lnTo>
                    <a:lnTo>
                      <a:pt x="3048532" y="1966084"/>
                    </a:lnTo>
                    <a:lnTo>
                      <a:pt x="3057737" y="1969253"/>
                    </a:lnTo>
                    <a:lnTo>
                      <a:pt x="3067576" y="1972106"/>
                    </a:lnTo>
                    <a:lnTo>
                      <a:pt x="3077733" y="1974959"/>
                    </a:lnTo>
                    <a:lnTo>
                      <a:pt x="3088842" y="1977177"/>
                    </a:lnTo>
                    <a:lnTo>
                      <a:pt x="3100268" y="1979713"/>
                    </a:lnTo>
                    <a:lnTo>
                      <a:pt x="3111695" y="1981614"/>
                    </a:lnTo>
                    <a:lnTo>
                      <a:pt x="3123756" y="1983516"/>
                    </a:lnTo>
                    <a:lnTo>
                      <a:pt x="3136452" y="1985101"/>
                    </a:lnTo>
                    <a:lnTo>
                      <a:pt x="3149148" y="1986369"/>
                    </a:lnTo>
                    <a:lnTo>
                      <a:pt x="3162162" y="1987636"/>
                    </a:lnTo>
                    <a:lnTo>
                      <a:pt x="3188188" y="1989538"/>
                    </a:lnTo>
                    <a:lnTo>
                      <a:pt x="3188188" y="2009823"/>
                    </a:lnTo>
                    <a:lnTo>
                      <a:pt x="3188506" y="2011407"/>
                    </a:lnTo>
                    <a:lnTo>
                      <a:pt x="3189458" y="2012675"/>
                    </a:lnTo>
                    <a:lnTo>
                      <a:pt x="3191045" y="2013626"/>
                    </a:lnTo>
                    <a:lnTo>
                      <a:pt x="3192949" y="2014577"/>
                    </a:lnTo>
                    <a:lnTo>
                      <a:pt x="3194854" y="2015528"/>
                    </a:lnTo>
                    <a:lnTo>
                      <a:pt x="3197710" y="2015845"/>
                    </a:lnTo>
                    <a:lnTo>
                      <a:pt x="3200250" y="2016162"/>
                    </a:lnTo>
                    <a:lnTo>
                      <a:pt x="3203106" y="2016479"/>
                    </a:lnTo>
                    <a:lnTo>
                      <a:pt x="3254843" y="2016479"/>
                    </a:lnTo>
                    <a:lnTo>
                      <a:pt x="3258017" y="2016162"/>
                    </a:lnTo>
                    <a:lnTo>
                      <a:pt x="3260556" y="2015845"/>
                    </a:lnTo>
                    <a:lnTo>
                      <a:pt x="3263413" y="2015528"/>
                    </a:lnTo>
                    <a:lnTo>
                      <a:pt x="3265317" y="2014577"/>
                    </a:lnTo>
                    <a:lnTo>
                      <a:pt x="3267539" y="2013626"/>
                    </a:lnTo>
                    <a:lnTo>
                      <a:pt x="3269126" y="2012675"/>
                    </a:lnTo>
                    <a:lnTo>
                      <a:pt x="3269761" y="2011407"/>
                    </a:lnTo>
                    <a:lnTo>
                      <a:pt x="3270078" y="2009823"/>
                    </a:lnTo>
                    <a:lnTo>
                      <a:pt x="3270078" y="1988587"/>
                    </a:lnTo>
                    <a:lnTo>
                      <a:pt x="3286265" y="1987636"/>
                    </a:lnTo>
                    <a:lnTo>
                      <a:pt x="3302136" y="1986369"/>
                    </a:lnTo>
                    <a:lnTo>
                      <a:pt x="3317371" y="1984467"/>
                    </a:lnTo>
                    <a:lnTo>
                      <a:pt x="3331971" y="1981931"/>
                    </a:lnTo>
                    <a:lnTo>
                      <a:pt x="3345937" y="1979079"/>
                    </a:lnTo>
                    <a:lnTo>
                      <a:pt x="3358950" y="1976543"/>
                    </a:lnTo>
                    <a:lnTo>
                      <a:pt x="3370694" y="1973057"/>
                    </a:lnTo>
                    <a:lnTo>
                      <a:pt x="3381486" y="1968937"/>
                    </a:lnTo>
                    <a:lnTo>
                      <a:pt x="3390056" y="1965450"/>
                    </a:lnTo>
                    <a:lnTo>
                      <a:pt x="3398308" y="1961964"/>
                    </a:lnTo>
                    <a:lnTo>
                      <a:pt x="3405291" y="1957843"/>
                    </a:lnTo>
                    <a:lnTo>
                      <a:pt x="3411956" y="1953723"/>
                    </a:lnTo>
                    <a:lnTo>
                      <a:pt x="3417670" y="1949286"/>
                    </a:lnTo>
                    <a:lnTo>
                      <a:pt x="3422748" y="1944849"/>
                    </a:lnTo>
                    <a:lnTo>
                      <a:pt x="3427192" y="1940094"/>
                    </a:lnTo>
                    <a:lnTo>
                      <a:pt x="3430683" y="1935657"/>
                    </a:lnTo>
                    <a:lnTo>
                      <a:pt x="3433540" y="1930903"/>
                    </a:lnTo>
                    <a:lnTo>
                      <a:pt x="3435444" y="1926149"/>
                    </a:lnTo>
                    <a:lnTo>
                      <a:pt x="3436396" y="1921078"/>
                    </a:lnTo>
                    <a:lnTo>
                      <a:pt x="3437031" y="1916323"/>
                    </a:lnTo>
                    <a:lnTo>
                      <a:pt x="3436079" y="1910935"/>
                    </a:lnTo>
                    <a:lnTo>
                      <a:pt x="3434492" y="1905864"/>
                    </a:lnTo>
                    <a:lnTo>
                      <a:pt x="3432270" y="1901110"/>
                    </a:lnTo>
                    <a:lnTo>
                      <a:pt x="3429096" y="1896039"/>
                    </a:lnTo>
                    <a:lnTo>
                      <a:pt x="3426557" y="1893820"/>
                    </a:lnTo>
                    <a:lnTo>
                      <a:pt x="3424335" y="1890968"/>
                    </a:lnTo>
                    <a:lnTo>
                      <a:pt x="3418304" y="1886530"/>
                    </a:lnTo>
                    <a:lnTo>
                      <a:pt x="3411639" y="1882093"/>
                    </a:lnTo>
                    <a:lnTo>
                      <a:pt x="3404339" y="1877973"/>
                    </a:lnTo>
                    <a:lnTo>
                      <a:pt x="3395451" y="1874169"/>
                    </a:lnTo>
                    <a:lnTo>
                      <a:pt x="3385929" y="1870683"/>
                    </a:lnTo>
                    <a:lnTo>
                      <a:pt x="3375772" y="1866880"/>
                    </a:lnTo>
                    <a:lnTo>
                      <a:pt x="3365298" y="1863710"/>
                    </a:lnTo>
                    <a:lnTo>
                      <a:pt x="3354189" y="1860541"/>
                    </a:lnTo>
                    <a:lnTo>
                      <a:pt x="3342763" y="1858005"/>
                    </a:lnTo>
                    <a:lnTo>
                      <a:pt x="3318640" y="1852300"/>
                    </a:lnTo>
                    <a:lnTo>
                      <a:pt x="3294200" y="1847546"/>
                    </a:lnTo>
                    <a:lnTo>
                      <a:pt x="3270078" y="1843426"/>
                    </a:lnTo>
                    <a:lnTo>
                      <a:pt x="3270078" y="1752779"/>
                    </a:lnTo>
                    <a:lnTo>
                      <a:pt x="3291026" y="1755631"/>
                    </a:lnTo>
                    <a:lnTo>
                      <a:pt x="3298961" y="1756582"/>
                    </a:lnTo>
                    <a:lnTo>
                      <a:pt x="3306896" y="1758801"/>
                    </a:lnTo>
                    <a:lnTo>
                      <a:pt x="3323719" y="1762921"/>
                    </a:lnTo>
                    <a:lnTo>
                      <a:pt x="3339589" y="1767992"/>
                    </a:lnTo>
                    <a:lnTo>
                      <a:pt x="3352920" y="1772746"/>
                    </a:lnTo>
                    <a:lnTo>
                      <a:pt x="3360537" y="1775599"/>
                    </a:lnTo>
                    <a:lnTo>
                      <a:pt x="3363076" y="1777184"/>
                    </a:lnTo>
                    <a:lnTo>
                      <a:pt x="3367203" y="1779402"/>
                    </a:lnTo>
                    <a:lnTo>
                      <a:pt x="3369424" y="1780670"/>
                    </a:lnTo>
                    <a:lnTo>
                      <a:pt x="3371964" y="1781938"/>
                    </a:lnTo>
                    <a:lnTo>
                      <a:pt x="3374186" y="1783206"/>
                    </a:lnTo>
                    <a:lnTo>
                      <a:pt x="3377042" y="1783523"/>
                    </a:lnTo>
                    <a:lnTo>
                      <a:pt x="3383390" y="1784157"/>
                    </a:lnTo>
                    <a:lnTo>
                      <a:pt x="3389738" y="1784790"/>
                    </a:lnTo>
                    <a:lnTo>
                      <a:pt x="3396404" y="1784157"/>
                    </a:lnTo>
                    <a:lnTo>
                      <a:pt x="3403069" y="1783206"/>
                    </a:lnTo>
                    <a:lnTo>
                      <a:pt x="3409417" y="1781621"/>
                    </a:lnTo>
                    <a:lnTo>
                      <a:pt x="3415765" y="1779402"/>
                    </a:lnTo>
                    <a:lnTo>
                      <a:pt x="3421478" y="1777184"/>
                    </a:lnTo>
                    <a:lnTo>
                      <a:pt x="3426557" y="1774965"/>
                    </a:lnTo>
                    <a:lnTo>
                      <a:pt x="3430683" y="1772113"/>
                    </a:lnTo>
                    <a:lnTo>
                      <a:pt x="3434174" y="1769260"/>
                    </a:lnTo>
                    <a:lnTo>
                      <a:pt x="3435127" y="1767675"/>
                    </a:lnTo>
                    <a:lnTo>
                      <a:pt x="3436079" y="1766091"/>
                    </a:lnTo>
                    <a:lnTo>
                      <a:pt x="3436396" y="1765140"/>
                    </a:lnTo>
                    <a:lnTo>
                      <a:pt x="3436396" y="1763555"/>
                    </a:lnTo>
                    <a:lnTo>
                      <a:pt x="3436079" y="1761970"/>
                    </a:lnTo>
                    <a:lnTo>
                      <a:pt x="3435761" y="1760702"/>
                    </a:lnTo>
                    <a:lnTo>
                      <a:pt x="3434492" y="1759118"/>
                    </a:lnTo>
                    <a:lnTo>
                      <a:pt x="3432905" y="1757850"/>
                    </a:lnTo>
                    <a:lnTo>
                      <a:pt x="3428144" y="1754997"/>
                    </a:lnTo>
                    <a:lnTo>
                      <a:pt x="3423065" y="1752145"/>
                    </a:lnTo>
                    <a:lnTo>
                      <a:pt x="3417352" y="1749292"/>
                    </a:lnTo>
                    <a:lnTo>
                      <a:pt x="3410369" y="1746440"/>
                    </a:lnTo>
                    <a:lnTo>
                      <a:pt x="3403386" y="1743587"/>
                    </a:lnTo>
                    <a:lnTo>
                      <a:pt x="3396404" y="1741369"/>
                    </a:lnTo>
                    <a:lnTo>
                      <a:pt x="3380534" y="1736614"/>
                    </a:lnTo>
                    <a:lnTo>
                      <a:pt x="3363711" y="1732177"/>
                    </a:lnTo>
                    <a:lnTo>
                      <a:pt x="3346572" y="1728374"/>
                    </a:lnTo>
                    <a:lnTo>
                      <a:pt x="3329749" y="1725204"/>
                    </a:lnTo>
                    <a:lnTo>
                      <a:pt x="3313562" y="1723303"/>
                    </a:lnTo>
                    <a:lnTo>
                      <a:pt x="3292296" y="1720767"/>
                    </a:lnTo>
                    <a:lnTo>
                      <a:pt x="3270078" y="1719182"/>
                    </a:lnTo>
                    <a:lnTo>
                      <a:pt x="3270078" y="1699532"/>
                    </a:lnTo>
                    <a:lnTo>
                      <a:pt x="3269761" y="1698581"/>
                    </a:lnTo>
                    <a:lnTo>
                      <a:pt x="3269126" y="1697313"/>
                    </a:lnTo>
                    <a:lnTo>
                      <a:pt x="3267539" y="1696045"/>
                    </a:lnTo>
                    <a:lnTo>
                      <a:pt x="3265317" y="1694778"/>
                    </a:lnTo>
                    <a:lnTo>
                      <a:pt x="3263413" y="1694144"/>
                    </a:lnTo>
                    <a:lnTo>
                      <a:pt x="3260556" y="1693827"/>
                    </a:lnTo>
                    <a:lnTo>
                      <a:pt x="3258017" y="1693193"/>
                    </a:lnTo>
                    <a:lnTo>
                      <a:pt x="3254843" y="1692876"/>
                    </a:lnTo>
                    <a:lnTo>
                      <a:pt x="3203106" y="1692876"/>
                    </a:lnTo>
                    <a:close/>
                    <a:moveTo>
                      <a:pt x="3225959" y="1673225"/>
                    </a:moveTo>
                    <a:lnTo>
                      <a:pt x="3251986" y="1673542"/>
                    </a:lnTo>
                    <a:lnTo>
                      <a:pt x="3278013" y="1674493"/>
                    </a:lnTo>
                    <a:lnTo>
                      <a:pt x="3303722" y="1675444"/>
                    </a:lnTo>
                    <a:lnTo>
                      <a:pt x="3328480" y="1677028"/>
                    </a:lnTo>
                    <a:lnTo>
                      <a:pt x="3353237" y="1679247"/>
                    </a:lnTo>
                    <a:lnTo>
                      <a:pt x="3377360" y="1681466"/>
                    </a:lnTo>
                    <a:lnTo>
                      <a:pt x="3401165" y="1684318"/>
                    </a:lnTo>
                    <a:lnTo>
                      <a:pt x="3424335" y="1687805"/>
                    </a:lnTo>
                    <a:lnTo>
                      <a:pt x="3446870" y="1691291"/>
                    </a:lnTo>
                    <a:lnTo>
                      <a:pt x="3468771" y="1695411"/>
                    </a:lnTo>
                    <a:lnTo>
                      <a:pt x="3490037" y="1699532"/>
                    </a:lnTo>
                    <a:lnTo>
                      <a:pt x="3510668" y="1704286"/>
                    </a:lnTo>
                    <a:lnTo>
                      <a:pt x="3530664" y="1709357"/>
                    </a:lnTo>
                    <a:lnTo>
                      <a:pt x="3550026" y="1715062"/>
                    </a:lnTo>
                    <a:lnTo>
                      <a:pt x="3568752" y="1720450"/>
                    </a:lnTo>
                    <a:lnTo>
                      <a:pt x="3586527" y="1726789"/>
                    </a:lnTo>
                    <a:lnTo>
                      <a:pt x="3603349" y="1733128"/>
                    </a:lnTo>
                    <a:lnTo>
                      <a:pt x="3619219" y="1739467"/>
                    </a:lnTo>
                    <a:lnTo>
                      <a:pt x="3634454" y="1746440"/>
                    </a:lnTo>
                    <a:lnTo>
                      <a:pt x="3648738" y="1753413"/>
                    </a:lnTo>
                    <a:lnTo>
                      <a:pt x="3661751" y="1760702"/>
                    </a:lnTo>
                    <a:lnTo>
                      <a:pt x="3673812" y="1768626"/>
                    </a:lnTo>
                    <a:lnTo>
                      <a:pt x="3685239" y="1776550"/>
                    </a:lnTo>
                    <a:lnTo>
                      <a:pt x="3695713" y="1784157"/>
                    </a:lnTo>
                    <a:lnTo>
                      <a:pt x="3704600" y="1792397"/>
                    </a:lnTo>
                    <a:lnTo>
                      <a:pt x="3708726" y="1796834"/>
                    </a:lnTo>
                    <a:lnTo>
                      <a:pt x="3712535" y="1800955"/>
                    </a:lnTo>
                    <a:lnTo>
                      <a:pt x="3716027" y="1805075"/>
                    </a:lnTo>
                    <a:lnTo>
                      <a:pt x="3719518" y="1809512"/>
                    </a:lnTo>
                    <a:lnTo>
                      <a:pt x="3722375" y="1813950"/>
                    </a:lnTo>
                    <a:lnTo>
                      <a:pt x="3725231" y="1818704"/>
                    </a:lnTo>
                    <a:lnTo>
                      <a:pt x="3727453" y="1822824"/>
                    </a:lnTo>
                    <a:lnTo>
                      <a:pt x="3729357" y="1827261"/>
                    </a:lnTo>
                    <a:lnTo>
                      <a:pt x="3731579" y="1832015"/>
                    </a:lnTo>
                    <a:lnTo>
                      <a:pt x="3733166" y="1836136"/>
                    </a:lnTo>
                    <a:lnTo>
                      <a:pt x="3733801" y="1840890"/>
                    </a:lnTo>
                    <a:lnTo>
                      <a:pt x="3735071" y="1845644"/>
                    </a:lnTo>
                    <a:lnTo>
                      <a:pt x="3735388" y="1850081"/>
                    </a:lnTo>
                    <a:lnTo>
                      <a:pt x="3735388" y="1854836"/>
                    </a:lnTo>
                    <a:lnTo>
                      <a:pt x="3735388" y="1859590"/>
                    </a:lnTo>
                    <a:lnTo>
                      <a:pt x="3735071" y="1864344"/>
                    </a:lnTo>
                    <a:lnTo>
                      <a:pt x="3733801" y="1869098"/>
                    </a:lnTo>
                    <a:lnTo>
                      <a:pt x="3733166" y="1873219"/>
                    </a:lnTo>
                    <a:lnTo>
                      <a:pt x="3731579" y="1877973"/>
                    </a:lnTo>
                    <a:lnTo>
                      <a:pt x="3729357" y="1882727"/>
                    </a:lnTo>
                    <a:lnTo>
                      <a:pt x="3727453" y="1887164"/>
                    </a:lnTo>
                    <a:lnTo>
                      <a:pt x="3725231" y="1891285"/>
                    </a:lnTo>
                    <a:lnTo>
                      <a:pt x="3722375" y="1895722"/>
                    </a:lnTo>
                    <a:lnTo>
                      <a:pt x="3719518" y="1900476"/>
                    </a:lnTo>
                    <a:lnTo>
                      <a:pt x="3716027" y="1904913"/>
                    </a:lnTo>
                    <a:lnTo>
                      <a:pt x="3712535" y="1908717"/>
                    </a:lnTo>
                    <a:lnTo>
                      <a:pt x="3708726" y="1913154"/>
                    </a:lnTo>
                    <a:lnTo>
                      <a:pt x="3704600" y="1917274"/>
                    </a:lnTo>
                    <a:lnTo>
                      <a:pt x="3695713" y="1925515"/>
                    </a:lnTo>
                    <a:lnTo>
                      <a:pt x="3685239" y="1933438"/>
                    </a:lnTo>
                    <a:lnTo>
                      <a:pt x="3673812" y="1941362"/>
                    </a:lnTo>
                    <a:lnTo>
                      <a:pt x="3661751" y="1948969"/>
                    </a:lnTo>
                    <a:lnTo>
                      <a:pt x="3648738" y="1956259"/>
                    </a:lnTo>
                    <a:lnTo>
                      <a:pt x="3634454" y="1963548"/>
                    </a:lnTo>
                    <a:lnTo>
                      <a:pt x="3619219" y="1970521"/>
                    </a:lnTo>
                    <a:lnTo>
                      <a:pt x="3603349" y="1976860"/>
                    </a:lnTo>
                    <a:lnTo>
                      <a:pt x="3586527" y="1983199"/>
                    </a:lnTo>
                    <a:lnTo>
                      <a:pt x="3568752" y="1989538"/>
                    </a:lnTo>
                    <a:lnTo>
                      <a:pt x="3550026" y="1994926"/>
                    </a:lnTo>
                    <a:lnTo>
                      <a:pt x="3530664" y="2000631"/>
                    </a:lnTo>
                    <a:lnTo>
                      <a:pt x="3510668" y="2005702"/>
                    </a:lnTo>
                    <a:lnTo>
                      <a:pt x="3490037" y="2010457"/>
                    </a:lnTo>
                    <a:lnTo>
                      <a:pt x="3468771" y="2014577"/>
                    </a:lnTo>
                    <a:lnTo>
                      <a:pt x="3446870" y="2018697"/>
                    </a:lnTo>
                    <a:lnTo>
                      <a:pt x="3424335" y="2022184"/>
                    </a:lnTo>
                    <a:lnTo>
                      <a:pt x="3401165" y="2025670"/>
                    </a:lnTo>
                    <a:lnTo>
                      <a:pt x="3377360" y="2028523"/>
                    </a:lnTo>
                    <a:lnTo>
                      <a:pt x="3353237" y="2030741"/>
                    </a:lnTo>
                    <a:lnTo>
                      <a:pt x="3328480" y="2032643"/>
                    </a:lnTo>
                    <a:lnTo>
                      <a:pt x="3303722" y="2034228"/>
                    </a:lnTo>
                    <a:lnTo>
                      <a:pt x="3278013" y="2035495"/>
                    </a:lnTo>
                    <a:lnTo>
                      <a:pt x="3251986" y="2036446"/>
                    </a:lnTo>
                    <a:lnTo>
                      <a:pt x="3225959" y="2036763"/>
                    </a:lnTo>
                    <a:lnTo>
                      <a:pt x="3199615" y="2036446"/>
                    </a:lnTo>
                    <a:lnTo>
                      <a:pt x="3173905" y="2035495"/>
                    </a:lnTo>
                    <a:lnTo>
                      <a:pt x="3148196" y="2034228"/>
                    </a:lnTo>
                    <a:lnTo>
                      <a:pt x="3123121" y="2032643"/>
                    </a:lnTo>
                    <a:lnTo>
                      <a:pt x="3098681" y="2030741"/>
                    </a:lnTo>
                    <a:lnTo>
                      <a:pt x="3074241" y="2028523"/>
                    </a:lnTo>
                    <a:lnTo>
                      <a:pt x="3050436" y="2025670"/>
                    </a:lnTo>
                    <a:lnTo>
                      <a:pt x="3027584" y="2022184"/>
                    </a:lnTo>
                    <a:lnTo>
                      <a:pt x="3004731" y="2018697"/>
                    </a:lnTo>
                    <a:lnTo>
                      <a:pt x="2983147" y="2014577"/>
                    </a:lnTo>
                    <a:lnTo>
                      <a:pt x="2961564" y="2010457"/>
                    </a:lnTo>
                    <a:lnTo>
                      <a:pt x="2940933" y="2005702"/>
                    </a:lnTo>
                    <a:lnTo>
                      <a:pt x="2920937" y="2000631"/>
                    </a:lnTo>
                    <a:lnTo>
                      <a:pt x="2901575" y="1994926"/>
                    </a:lnTo>
                    <a:lnTo>
                      <a:pt x="2883483" y="1989538"/>
                    </a:lnTo>
                    <a:lnTo>
                      <a:pt x="2865709" y="1983199"/>
                    </a:lnTo>
                    <a:lnTo>
                      <a:pt x="2848569" y="1976860"/>
                    </a:lnTo>
                    <a:lnTo>
                      <a:pt x="2832382" y="1970521"/>
                    </a:lnTo>
                    <a:lnTo>
                      <a:pt x="2817464" y="1963548"/>
                    </a:lnTo>
                    <a:lnTo>
                      <a:pt x="2803181" y="1956259"/>
                    </a:lnTo>
                    <a:lnTo>
                      <a:pt x="2789850" y="1948969"/>
                    </a:lnTo>
                    <a:lnTo>
                      <a:pt x="2777789" y="1941362"/>
                    </a:lnTo>
                    <a:lnTo>
                      <a:pt x="2766362" y="1933438"/>
                    </a:lnTo>
                    <a:lnTo>
                      <a:pt x="2755888" y="1925515"/>
                    </a:lnTo>
                    <a:lnTo>
                      <a:pt x="2747001" y="1917274"/>
                    </a:lnTo>
                    <a:lnTo>
                      <a:pt x="2742875" y="1913154"/>
                    </a:lnTo>
                    <a:lnTo>
                      <a:pt x="2739066" y="1908717"/>
                    </a:lnTo>
                    <a:lnTo>
                      <a:pt x="2735574" y="1904913"/>
                    </a:lnTo>
                    <a:lnTo>
                      <a:pt x="2732400" y="1900476"/>
                    </a:lnTo>
                    <a:lnTo>
                      <a:pt x="2729226" y="1895722"/>
                    </a:lnTo>
                    <a:lnTo>
                      <a:pt x="2726370" y="1891285"/>
                    </a:lnTo>
                    <a:lnTo>
                      <a:pt x="2724148" y="1887164"/>
                    </a:lnTo>
                    <a:lnTo>
                      <a:pt x="2722244" y="1882727"/>
                    </a:lnTo>
                    <a:lnTo>
                      <a:pt x="2720022" y="1877973"/>
                    </a:lnTo>
                    <a:lnTo>
                      <a:pt x="2718435" y="1873219"/>
                    </a:lnTo>
                    <a:lnTo>
                      <a:pt x="2717800" y="1869098"/>
                    </a:lnTo>
                    <a:lnTo>
                      <a:pt x="2716530" y="1864344"/>
                    </a:lnTo>
                    <a:lnTo>
                      <a:pt x="2716213" y="1859590"/>
                    </a:lnTo>
                    <a:lnTo>
                      <a:pt x="2716213" y="1854836"/>
                    </a:lnTo>
                    <a:lnTo>
                      <a:pt x="2716213" y="1850081"/>
                    </a:lnTo>
                    <a:lnTo>
                      <a:pt x="2716530" y="1845644"/>
                    </a:lnTo>
                    <a:lnTo>
                      <a:pt x="2717800" y="1840890"/>
                    </a:lnTo>
                    <a:lnTo>
                      <a:pt x="2718435" y="1836136"/>
                    </a:lnTo>
                    <a:lnTo>
                      <a:pt x="2720022" y="1832015"/>
                    </a:lnTo>
                    <a:lnTo>
                      <a:pt x="2722244" y="1827261"/>
                    </a:lnTo>
                    <a:lnTo>
                      <a:pt x="2724148" y="1822824"/>
                    </a:lnTo>
                    <a:lnTo>
                      <a:pt x="2726370" y="1818704"/>
                    </a:lnTo>
                    <a:lnTo>
                      <a:pt x="2729226" y="1813950"/>
                    </a:lnTo>
                    <a:lnTo>
                      <a:pt x="2732400" y="1809512"/>
                    </a:lnTo>
                    <a:lnTo>
                      <a:pt x="2735574" y="1805075"/>
                    </a:lnTo>
                    <a:lnTo>
                      <a:pt x="2739066" y="1800955"/>
                    </a:lnTo>
                    <a:lnTo>
                      <a:pt x="2742875" y="1796834"/>
                    </a:lnTo>
                    <a:lnTo>
                      <a:pt x="2747001" y="1792397"/>
                    </a:lnTo>
                    <a:lnTo>
                      <a:pt x="2755888" y="1784157"/>
                    </a:lnTo>
                    <a:lnTo>
                      <a:pt x="2766362" y="1776550"/>
                    </a:lnTo>
                    <a:lnTo>
                      <a:pt x="2777789" y="1768626"/>
                    </a:lnTo>
                    <a:lnTo>
                      <a:pt x="2789850" y="1760702"/>
                    </a:lnTo>
                    <a:lnTo>
                      <a:pt x="2803181" y="1753413"/>
                    </a:lnTo>
                    <a:lnTo>
                      <a:pt x="2817464" y="1746440"/>
                    </a:lnTo>
                    <a:lnTo>
                      <a:pt x="2832382" y="1739467"/>
                    </a:lnTo>
                    <a:lnTo>
                      <a:pt x="2848569" y="1733128"/>
                    </a:lnTo>
                    <a:lnTo>
                      <a:pt x="2865709" y="1726789"/>
                    </a:lnTo>
                    <a:lnTo>
                      <a:pt x="2883483" y="1720450"/>
                    </a:lnTo>
                    <a:lnTo>
                      <a:pt x="2901575" y="1715062"/>
                    </a:lnTo>
                    <a:lnTo>
                      <a:pt x="2920937" y="1709357"/>
                    </a:lnTo>
                    <a:lnTo>
                      <a:pt x="2940933" y="1704286"/>
                    </a:lnTo>
                    <a:lnTo>
                      <a:pt x="2961564" y="1699532"/>
                    </a:lnTo>
                    <a:lnTo>
                      <a:pt x="2983147" y="1695411"/>
                    </a:lnTo>
                    <a:lnTo>
                      <a:pt x="3004731" y="1691291"/>
                    </a:lnTo>
                    <a:lnTo>
                      <a:pt x="3027584" y="1687805"/>
                    </a:lnTo>
                    <a:lnTo>
                      <a:pt x="3050436" y="1684318"/>
                    </a:lnTo>
                    <a:lnTo>
                      <a:pt x="3074241" y="1681466"/>
                    </a:lnTo>
                    <a:lnTo>
                      <a:pt x="3098681" y="1679247"/>
                    </a:lnTo>
                    <a:lnTo>
                      <a:pt x="3123121" y="1677028"/>
                    </a:lnTo>
                    <a:lnTo>
                      <a:pt x="3148196" y="1675444"/>
                    </a:lnTo>
                    <a:lnTo>
                      <a:pt x="3173905" y="1674493"/>
                    </a:lnTo>
                    <a:lnTo>
                      <a:pt x="3199615" y="1673542"/>
                    </a:lnTo>
                    <a:lnTo>
                      <a:pt x="3225959" y="1673225"/>
                    </a:lnTo>
                    <a:close/>
                    <a:moveTo>
                      <a:pt x="3454389" y="0"/>
                    </a:moveTo>
                    <a:lnTo>
                      <a:pt x="3461374" y="0"/>
                    </a:lnTo>
                    <a:lnTo>
                      <a:pt x="3468995" y="635"/>
                    </a:lnTo>
                    <a:lnTo>
                      <a:pt x="3475981" y="1587"/>
                    </a:lnTo>
                    <a:lnTo>
                      <a:pt x="3482966" y="3174"/>
                    </a:lnTo>
                    <a:lnTo>
                      <a:pt x="3490270" y="5079"/>
                    </a:lnTo>
                    <a:lnTo>
                      <a:pt x="3497255" y="7300"/>
                    </a:lnTo>
                    <a:lnTo>
                      <a:pt x="3503923" y="9839"/>
                    </a:lnTo>
                    <a:lnTo>
                      <a:pt x="3510591" y="13013"/>
                    </a:lnTo>
                    <a:lnTo>
                      <a:pt x="3517259" y="16505"/>
                    </a:lnTo>
                    <a:lnTo>
                      <a:pt x="3523610" y="20314"/>
                    </a:lnTo>
                    <a:lnTo>
                      <a:pt x="3529643" y="24757"/>
                    </a:lnTo>
                    <a:lnTo>
                      <a:pt x="3535676" y="29518"/>
                    </a:lnTo>
                    <a:lnTo>
                      <a:pt x="3541074" y="34596"/>
                    </a:lnTo>
                    <a:lnTo>
                      <a:pt x="3546472" y="39992"/>
                    </a:lnTo>
                    <a:lnTo>
                      <a:pt x="3551235" y="45705"/>
                    </a:lnTo>
                    <a:lnTo>
                      <a:pt x="3555998" y="51418"/>
                    </a:lnTo>
                    <a:lnTo>
                      <a:pt x="3560443" y="57766"/>
                    </a:lnTo>
                    <a:lnTo>
                      <a:pt x="3564254" y="64113"/>
                    </a:lnTo>
                    <a:lnTo>
                      <a:pt x="3567746" y="70779"/>
                    </a:lnTo>
                    <a:lnTo>
                      <a:pt x="3570922" y="77444"/>
                    </a:lnTo>
                    <a:lnTo>
                      <a:pt x="3573462" y="84109"/>
                    </a:lnTo>
                    <a:lnTo>
                      <a:pt x="3575684" y="91410"/>
                    </a:lnTo>
                    <a:lnTo>
                      <a:pt x="3577590" y="98709"/>
                    </a:lnTo>
                    <a:lnTo>
                      <a:pt x="3579177" y="106009"/>
                    </a:lnTo>
                    <a:lnTo>
                      <a:pt x="3580448" y="113309"/>
                    </a:lnTo>
                    <a:lnTo>
                      <a:pt x="3580765" y="120927"/>
                    </a:lnTo>
                    <a:lnTo>
                      <a:pt x="3581400" y="128544"/>
                    </a:lnTo>
                    <a:lnTo>
                      <a:pt x="3580765" y="136162"/>
                    </a:lnTo>
                    <a:lnTo>
                      <a:pt x="3530913" y="1012801"/>
                    </a:lnTo>
                    <a:lnTo>
                      <a:pt x="3529960" y="1019149"/>
                    </a:lnTo>
                    <a:lnTo>
                      <a:pt x="3529326" y="1025814"/>
                    </a:lnTo>
                    <a:lnTo>
                      <a:pt x="3528055" y="1032162"/>
                    </a:lnTo>
                    <a:lnTo>
                      <a:pt x="3526785" y="1038510"/>
                    </a:lnTo>
                    <a:lnTo>
                      <a:pt x="3524880" y="1044541"/>
                    </a:lnTo>
                    <a:lnTo>
                      <a:pt x="3522975" y="1050254"/>
                    </a:lnTo>
                    <a:lnTo>
                      <a:pt x="3520434" y="1056284"/>
                    </a:lnTo>
                    <a:lnTo>
                      <a:pt x="3518212" y="1062315"/>
                    </a:lnTo>
                    <a:lnTo>
                      <a:pt x="3515354" y="1067710"/>
                    </a:lnTo>
                    <a:lnTo>
                      <a:pt x="3512179" y="1072789"/>
                    </a:lnTo>
                    <a:lnTo>
                      <a:pt x="3508686" y="1077867"/>
                    </a:lnTo>
                    <a:lnTo>
                      <a:pt x="3505193" y="1083263"/>
                    </a:lnTo>
                    <a:lnTo>
                      <a:pt x="3501700" y="1087706"/>
                    </a:lnTo>
                    <a:lnTo>
                      <a:pt x="3497572" y="1092467"/>
                    </a:lnTo>
                    <a:lnTo>
                      <a:pt x="3493445" y="1096910"/>
                    </a:lnTo>
                    <a:lnTo>
                      <a:pt x="3488999" y="1101354"/>
                    </a:lnTo>
                    <a:lnTo>
                      <a:pt x="3484554" y="1105163"/>
                    </a:lnTo>
                    <a:lnTo>
                      <a:pt x="3479791" y="1108654"/>
                    </a:lnTo>
                    <a:lnTo>
                      <a:pt x="3474710" y="1112463"/>
                    </a:lnTo>
                    <a:lnTo>
                      <a:pt x="3469630" y="1115319"/>
                    </a:lnTo>
                    <a:lnTo>
                      <a:pt x="3464550" y="1118493"/>
                    </a:lnTo>
                    <a:lnTo>
                      <a:pt x="3459152" y="1121350"/>
                    </a:lnTo>
                    <a:lnTo>
                      <a:pt x="3453436" y="1123889"/>
                    </a:lnTo>
                    <a:lnTo>
                      <a:pt x="3448038" y="1126111"/>
                    </a:lnTo>
                    <a:lnTo>
                      <a:pt x="3442005" y="1128015"/>
                    </a:lnTo>
                    <a:lnTo>
                      <a:pt x="3435972" y="1129602"/>
                    </a:lnTo>
                    <a:lnTo>
                      <a:pt x="3430256" y="1130871"/>
                    </a:lnTo>
                    <a:lnTo>
                      <a:pt x="3423906" y="1132141"/>
                    </a:lnTo>
                    <a:lnTo>
                      <a:pt x="3417873" y="1132776"/>
                    </a:lnTo>
                    <a:lnTo>
                      <a:pt x="3411522" y="1133093"/>
                    </a:lnTo>
                    <a:lnTo>
                      <a:pt x="3405490" y="1133093"/>
                    </a:lnTo>
                    <a:lnTo>
                      <a:pt x="3398504" y="1132776"/>
                    </a:lnTo>
                    <a:lnTo>
                      <a:pt x="3392471" y="1132458"/>
                    </a:lnTo>
                    <a:lnTo>
                      <a:pt x="3386120" y="1131189"/>
                    </a:lnTo>
                    <a:lnTo>
                      <a:pt x="3379770" y="1129919"/>
                    </a:lnTo>
                    <a:lnTo>
                      <a:pt x="3373736" y="1128332"/>
                    </a:lnTo>
                    <a:lnTo>
                      <a:pt x="3368021" y="1126745"/>
                    </a:lnTo>
                    <a:lnTo>
                      <a:pt x="3361988" y="1124524"/>
                    </a:lnTo>
                    <a:lnTo>
                      <a:pt x="3356590" y="1122302"/>
                    </a:lnTo>
                    <a:lnTo>
                      <a:pt x="3350874" y="1119763"/>
                    </a:lnTo>
                    <a:lnTo>
                      <a:pt x="3345476" y="1116589"/>
                    </a:lnTo>
                    <a:lnTo>
                      <a:pt x="3340396" y="1113415"/>
                    </a:lnTo>
                    <a:lnTo>
                      <a:pt x="3334998" y="1109924"/>
                    </a:lnTo>
                    <a:lnTo>
                      <a:pt x="3330553" y="1106432"/>
                    </a:lnTo>
                    <a:lnTo>
                      <a:pt x="3325790" y="1102306"/>
                    </a:lnTo>
                    <a:lnTo>
                      <a:pt x="3321344" y="1098497"/>
                    </a:lnTo>
                    <a:lnTo>
                      <a:pt x="3316899" y="1094054"/>
                    </a:lnTo>
                    <a:lnTo>
                      <a:pt x="3312771" y="1089293"/>
                    </a:lnTo>
                    <a:lnTo>
                      <a:pt x="3308961" y="1084849"/>
                    </a:lnTo>
                    <a:lnTo>
                      <a:pt x="3305150" y="1080089"/>
                    </a:lnTo>
                    <a:lnTo>
                      <a:pt x="3301975" y="1074693"/>
                    </a:lnTo>
                    <a:lnTo>
                      <a:pt x="3298482" y="1069615"/>
                    </a:lnTo>
                    <a:lnTo>
                      <a:pt x="3295625" y="1064219"/>
                    </a:lnTo>
                    <a:lnTo>
                      <a:pt x="3293084" y="1058823"/>
                    </a:lnTo>
                    <a:lnTo>
                      <a:pt x="3290544" y="1053110"/>
                    </a:lnTo>
                    <a:lnTo>
                      <a:pt x="3288639" y="1047397"/>
                    </a:lnTo>
                    <a:lnTo>
                      <a:pt x="3286734" y="1041367"/>
                    </a:lnTo>
                    <a:lnTo>
                      <a:pt x="3285146" y="1035019"/>
                    </a:lnTo>
                    <a:lnTo>
                      <a:pt x="3283558" y="1028988"/>
                    </a:lnTo>
                    <a:lnTo>
                      <a:pt x="3282606" y="1022640"/>
                    </a:lnTo>
                    <a:lnTo>
                      <a:pt x="3281971" y="1015975"/>
                    </a:lnTo>
                    <a:lnTo>
                      <a:pt x="3281654" y="1009627"/>
                    </a:lnTo>
                    <a:lnTo>
                      <a:pt x="3281018" y="1003597"/>
                    </a:lnTo>
                    <a:lnTo>
                      <a:pt x="3281654" y="996614"/>
                    </a:lnTo>
                    <a:lnTo>
                      <a:pt x="3306103" y="573529"/>
                    </a:lnTo>
                    <a:lnTo>
                      <a:pt x="3299118" y="568768"/>
                    </a:lnTo>
                    <a:lnTo>
                      <a:pt x="2057582" y="2162081"/>
                    </a:lnTo>
                    <a:lnTo>
                      <a:pt x="2052502" y="2168112"/>
                    </a:lnTo>
                    <a:lnTo>
                      <a:pt x="2047422" y="2173825"/>
                    </a:lnTo>
                    <a:lnTo>
                      <a:pt x="2042024" y="2178903"/>
                    </a:lnTo>
                    <a:lnTo>
                      <a:pt x="2036626" y="2183981"/>
                    </a:lnTo>
                    <a:lnTo>
                      <a:pt x="2030592" y="2188742"/>
                    </a:lnTo>
                    <a:lnTo>
                      <a:pt x="2024877" y="2193186"/>
                    </a:lnTo>
                    <a:lnTo>
                      <a:pt x="2018844" y="2197629"/>
                    </a:lnTo>
                    <a:lnTo>
                      <a:pt x="2012493" y="2201121"/>
                    </a:lnTo>
                    <a:lnTo>
                      <a:pt x="2006143" y="2204612"/>
                    </a:lnTo>
                    <a:lnTo>
                      <a:pt x="1999475" y="2207786"/>
                    </a:lnTo>
                    <a:lnTo>
                      <a:pt x="1992807" y="2210642"/>
                    </a:lnTo>
                    <a:lnTo>
                      <a:pt x="1986139" y="2213182"/>
                    </a:lnTo>
                    <a:lnTo>
                      <a:pt x="1979470" y="2215403"/>
                    </a:lnTo>
                    <a:lnTo>
                      <a:pt x="1972485" y="2217308"/>
                    </a:lnTo>
                    <a:lnTo>
                      <a:pt x="1965499" y="2218577"/>
                    </a:lnTo>
                    <a:lnTo>
                      <a:pt x="1958514" y="2219529"/>
                    </a:lnTo>
                    <a:lnTo>
                      <a:pt x="1951528" y="2220482"/>
                    </a:lnTo>
                    <a:lnTo>
                      <a:pt x="1944225" y="2221116"/>
                    </a:lnTo>
                    <a:lnTo>
                      <a:pt x="1937239" y="2221116"/>
                    </a:lnTo>
                    <a:lnTo>
                      <a:pt x="1929619" y="2221116"/>
                    </a:lnTo>
                    <a:lnTo>
                      <a:pt x="1922633" y="2220482"/>
                    </a:lnTo>
                    <a:lnTo>
                      <a:pt x="1915647" y="2219529"/>
                    </a:lnTo>
                    <a:lnTo>
                      <a:pt x="1908344" y="2218577"/>
                    </a:lnTo>
                    <a:lnTo>
                      <a:pt x="1901358" y="2216990"/>
                    </a:lnTo>
                    <a:lnTo>
                      <a:pt x="1894690" y="2214769"/>
                    </a:lnTo>
                    <a:lnTo>
                      <a:pt x="1887387" y="2212547"/>
                    </a:lnTo>
                    <a:lnTo>
                      <a:pt x="1880402" y="2210008"/>
                    </a:lnTo>
                    <a:lnTo>
                      <a:pt x="1873734" y="2207151"/>
                    </a:lnTo>
                    <a:lnTo>
                      <a:pt x="1867066" y="2203977"/>
                    </a:lnTo>
                    <a:lnTo>
                      <a:pt x="1860715" y="2199851"/>
                    </a:lnTo>
                    <a:lnTo>
                      <a:pt x="1854047" y="2196042"/>
                    </a:lnTo>
                    <a:lnTo>
                      <a:pt x="1847696" y="2191599"/>
                    </a:lnTo>
                    <a:lnTo>
                      <a:pt x="1229469" y="1731062"/>
                    </a:lnTo>
                    <a:lnTo>
                      <a:pt x="271487" y="2768937"/>
                    </a:lnTo>
                    <a:lnTo>
                      <a:pt x="266406" y="2774967"/>
                    </a:lnTo>
                    <a:lnTo>
                      <a:pt x="260691" y="2780680"/>
                    </a:lnTo>
                    <a:lnTo>
                      <a:pt x="254975" y="2785759"/>
                    </a:lnTo>
                    <a:lnTo>
                      <a:pt x="248942" y="2791154"/>
                    </a:lnTo>
                    <a:lnTo>
                      <a:pt x="242592" y="2795915"/>
                    </a:lnTo>
                    <a:lnTo>
                      <a:pt x="236241" y="2800041"/>
                    </a:lnTo>
                    <a:lnTo>
                      <a:pt x="230208" y="2804167"/>
                    </a:lnTo>
                    <a:lnTo>
                      <a:pt x="223223" y="2807659"/>
                    </a:lnTo>
                    <a:lnTo>
                      <a:pt x="216554" y="2810833"/>
                    </a:lnTo>
                    <a:lnTo>
                      <a:pt x="209886" y="2814007"/>
                    </a:lnTo>
                    <a:lnTo>
                      <a:pt x="202901" y="2816228"/>
                    </a:lnTo>
                    <a:lnTo>
                      <a:pt x="195915" y="2818767"/>
                    </a:lnTo>
                    <a:lnTo>
                      <a:pt x="188612" y="2820354"/>
                    </a:lnTo>
                    <a:lnTo>
                      <a:pt x="181309" y="2821941"/>
                    </a:lnTo>
                    <a:lnTo>
                      <a:pt x="174006" y="2822894"/>
                    </a:lnTo>
                    <a:lnTo>
                      <a:pt x="166703" y="2823846"/>
                    </a:lnTo>
                    <a:lnTo>
                      <a:pt x="159082" y="2824163"/>
                    </a:lnTo>
                    <a:lnTo>
                      <a:pt x="152096" y="2824163"/>
                    </a:lnTo>
                    <a:lnTo>
                      <a:pt x="144476" y="2823846"/>
                    </a:lnTo>
                    <a:lnTo>
                      <a:pt x="136855" y="2823528"/>
                    </a:lnTo>
                    <a:lnTo>
                      <a:pt x="129552" y="2822259"/>
                    </a:lnTo>
                    <a:lnTo>
                      <a:pt x="122249" y="2820672"/>
                    </a:lnTo>
                    <a:lnTo>
                      <a:pt x="114945" y="2819085"/>
                    </a:lnTo>
                    <a:lnTo>
                      <a:pt x="107642" y="2816546"/>
                    </a:lnTo>
                    <a:lnTo>
                      <a:pt x="100657" y="2814324"/>
                    </a:lnTo>
                    <a:lnTo>
                      <a:pt x="93671" y="2811467"/>
                    </a:lnTo>
                    <a:lnTo>
                      <a:pt x="87003" y="2807976"/>
                    </a:lnTo>
                    <a:lnTo>
                      <a:pt x="80335" y="2804485"/>
                    </a:lnTo>
                    <a:lnTo>
                      <a:pt x="73349" y="2800359"/>
                    </a:lnTo>
                    <a:lnTo>
                      <a:pt x="66681" y="2796233"/>
                    </a:lnTo>
                    <a:lnTo>
                      <a:pt x="60331" y="2791472"/>
                    </a:lnTo>
                    <a:lnTo>
                      <a:pt x="54298" y="2785759"/>
                    </a:lnTo>
                    <a:lnTo>
                      <a:pt x="48265" y="2780680"/>
                    </a:lnTo>
                    <a:lnTo>
                      <a:pt x="42867" y="2774967"/>
                    </a:lnTo>
                    <a:lnTo>
                      <a:pt x="37469" y="2768937"/>
                    </a:lnTo>
                    <a:lnTo>
                      <a:pt x="32388" y="2762906"/>
                    </a:lnTo>
                    <a:lnTo>
                      <a:pt x="28260" y="2756876"/>
                    </a:lnTo>
                    <a:lnTo>
                      <a:pt x="23815" y="2749893"/>
                    </a:lnTo>
                    <a:lnTo>
                      <a:pt x="19687" y="2743228"/>
                    </a:lnTo>
                    <a:lnTo>
                      <a:pt x="16194" y="2736563"/>
                    </a:lnTo>
                    <a:lnTo>
                      <a:pt x="13019" y="2729580"/>
                    </a:lnTo>
                    <a:lnTo>
                      <a:pt x="10479" y="2722280"/>
                    </a:lnTo>
                    <a:lnTo>
                      <a:pt x="7938" y="2715297"/>
                    </a:lnTo>
                    <a:lnTo>
                      <a:pt x="5716" y="2708315"/>
                    </a:lnTo>
                    <a:lnTo>
                      <a:pt x="3811" y="2700697"/>
                    </a:lnTo>
                    <a:lnTo>
                      <a:pt x="2540" y="2693080"/>
                    </a:lnTo>
                    <a:lnTo>
                      <a:pt x="1270" y="2685780"/>
                    </a:lnTo>
                    <a:lnTo>
                      <a:pt x="635" y="2678162"/>
                    </a:lnTo>
                    <a:lnTo>
                      <a:pt x="0" y="2670228"/>
                    </a:lnTo>
                    <a:lnTo>
                      <a:pt x="0" y="2662927"/>
                    </a:lnTo>
                    <a:lnTo>
                      <a:pt x="0" y="2655310"/>
                    </a:lnTo>
                    <a:lnTo>
                      <a:pt x="953" y="2648010"/>
                    </a:lnTo>
                    <a:lnTo>
                      <a:pt x="1588" y="2640075"/>
                    </a:lnTo>
                    <a:lnTo>
                      <a:pt x="3176" y="2632458"/>
                    </a:lnTo>
                    <a:lnTo>
                      <a:pt x="4763" y="2625158"/>
                    </a:lnTo>
                    <a:lnTo>
                      <a:pt x="6668" y="2617858"/>
                    </a:lnTo>
                    <a:lnTo>
                      <a:pt x="9526" y="2610558"/>
                    </a:lnTo>
                    <a:lnTo>
                      <a:pt x="12384" y="2603258"/>
                    </a:lnTo>
                    <a:lnTo>
                      <a:pt x="15559" y="2596275"/>
                    </a:lnTo>
                    <a:lnTo>
                      <a:pt x="19052" y="2588975"/>
                    </a:lnTo>
                    <a:lnTo>
                      <a:pt x="22545" y="2582310"/>
                    </a:lnTo>
                    <a:lnTo>
                      <a:pt x="26990" y="2575644"/>
                    </a:lnTo>
                    <a:lnTo>
                      <a:pt x="31753" y="2569297"/>
                    </a:lnTo>
                    <a:lnTo>
                      <a:pt x="36516" y="2562631"/>
                    </a:lnTo>
                    <a:lnTo>
                      <a:pt x="1086264" y="1414621"/>
                    </a:lnTo>
                    <a:lnTo>
                      <a:pt x="1091027" y="1408908"/>
                    </a:lnTo>
                    <a:lnTo>
                      <a:pt x="1096742" y="1403829"/>
                    </a:lnTo>
                    <a:lnTo>
                      <a:pt x="1101823" y="1398751"/>
                    </a:lnTo>
                    <a:lnTo>
                      <a:pt x="1107221" y="1393990"/>
                    </a:lnTo>
                    <a:lnTo>
                      <a:pt x="1113254" y="1389229"/>
                    </a:lnTo>
                    <a:lnTo>
                      <a:pt x="1119287" y="1385103"/>
                    </a:lnTo>
                    <a:lnTo>
                      <a:pt x="1125002" y="1381295"/>
                    </a:lnTo>
                    <a:lnTo>
                      <a:pt x="1131353" y="1377803"/>
                    </a:lnTo>
                    <a:lnTo>
                      <a:pt x="1137703" y="1374629"/>
                    </a:lnTo>
                    <a:lnTo>
                      <a:pt x="1144054" y="1371455"/>
                    </a:lnTo>
                    <a:lnTo>
                      <a:pt x="1150722" y="1368599"/>
                    </a:lnTo>
                    <a:lnTo>
                      <a:pt x="1157390" y="1366694"/>
                    </a:lnTo>
                    <a:lnTo>
                      <a:pt x="1164058" y="1364790"/>
                    </a:lnTo>
                    <a:lnTo>
                      <a:pt x="1170726" y="1362568"/>
                    </a:lnTo>
                    <a:lnTo>
                      <a:pt x="1177394" y="1361616"/>
                    </a:lnTo>
                    <a:lnTo>
                      <a:pt x="1184698" y="1360347"/>
                    </a:lnTo>
                    <a:lnTo>
                      <a:pt x="1191683" y="1360029"/>
                    </a:lnTo>
                    <a:lnTo>
                      <a:pt x="1198351" y="1359712"/>
                    </a:lnTo>
                    <a:lnTo>
                      <a:pt x="1205654" y="1359077"/>
                    </a:lnTo>
                    <a:lnTo>
                      <a:pt x="1212640" y="1359712"/>
                    </a:lnTo>
                    <a:lnTo>
                      <a:pt x="1219626" y="1360347"/>
                    </a:lnTo>
                    <a:lnTo>
                      <a:pt x="1226294" y="1361299"/>
                    </a:lnTo>
                    <a:lnTo>
                      <a:pt x="1233597" y="1362251"/>
                    </a:lnTo>
                    <a:lnTo>
                      <a:pt x="1240582" y="1363838"/>
                    </a:lnTo>
                    <a:lnTo>
                      <a:pt x="1247251" y="1365742"/>
                    </a:lnTo>
                    <a:lnTo>
                      <a:pt x="1253919" y="1368281"/>
                    </a:lnTo>
                    <a:lnTo>
                      <a:pt x="1260904" y="1371138"/>
                    </a:lnTo>
                    <a:lnTo>
                      <a:pt x="1267572" y="1373677"/>
                    </a:lnTo>
                    <a:lnTo>
                      <a:pt x="1274240" y="1376851"/>
                    </a:lnTo>
                    <a:lnTo>
                      <a:pt x="1280591" y="1380977"/>
                    </a:lnTo>
                    <a:lnTo>
                      <a:pt x="1286942" y="1384786"/>
                    </a:lnTo>
                    <a:lnTo>
                      <a:pt x="1292975" y="1389229"/>
                    </a:lnTo>
                    <a:lnTo>
                      <a:pt x="1907709" y="1846910"/>
                    </a:lnTo>
                    <a:lnTo>
                      <a:pt x="3043507" y="389124"/>
                    </a:lnTo>
                    <a:lnTo>
                      <a:pt x="3023186" y="374841"/>
                    </a:lnTo>
                    <a:lnTo>
                      <a:pt x="2660568" y="470377"/>
                    </a:lnTo>
                    <a:lnTo>
                      <a:pt x="2654853" y="471646"/>
                    </a:lnTo>
                    <a:lnTo>
                      <a:pt x="2648502" y="472598"/>
                    </a:lnTo>
                    <a:lnTo>
                      <a:pt x="2642152" y="473551"/>
                    </a:lnTo>
                    <a:lnTo>
                      <a:pt x="2635801" y="473868"/>
                    </a:lnTo>
                    <a:lnTo>
                      <a:pt x="2629450" y="474185"/>
                    </a:lnTo>
                    <a:lnTo>
                      <a:pt x="2623418" y="473868"/>
                    </a:lnTo>
                    <a:lnTo>
                      <a:pt x="2617384" y="473551"/>
                    </a:lnTo>
                    <a:lnTo>
                      <a:pt x="2611352" y="472598"/>
                    </a:lnTo>
                    <a:lnTo>
                      <a:pt x="2605318" y="471964"/>
                    </a:lnTo>
                    <a:lnTo>
                      <a:pt x="2599603" y="470377"/>
                    </a:lnTo>
                    <a:lnTo>
                      <a:pt x="2593570" y="468790"/>
                    </a:lnTo>
                    <a:lnTo>
                      <a:pt x="2587537" y="466885"/>
                    </a:lnTo>
                    <a:lnTo>
                      <a:pt x="2582139" y="464346"/>
                    </a:lnTo>
                    <a:lnTo>
                      <a:pt x="2576741" y="462124"/>
                    </a:lnTo>
                    <a:lnTo>
                      <a:pt x="2571660" y="459268"/>
                    </a:lnTo>
                    <a:lnTo>
                      <a:pt x="2565945" y="456094"/>
                    </a:lnTo>
                    <a:lnTo>
                      <a:pt x="2560864" y="452920"/>
                    </a:lnTo>
                    <a:lnTo>
                      <a:pt x="2556102" y="449429"/>
                    </a:lnTo>
                    <a:lnTo>
                      <a:pt x="2551339" y="445937"/>
                    </a:lnTo>
                    <a:lnTo>
                      <a:pt x="2546576" y="441811"/>
                    </a:lnTo>
                    <a:lnTo>
                      <a:pt x="2542448" y="437685"/>
                    </a:lnTo>
                    <a:lnTo>
                      <a:pt x="2538002" y="433242"/>
                    </a:lnTo>
                    <a:lnTo>
                      <a:pt x="2533875" y="428481"/>
                    </a:lnTo>
                    <a:lnTo>
                      <a:pt x="2530064" y="423402"/>
                    </a:lnTo>
                    <a:lnTo>
                      <a:pt x="2526572" y="418324"/>
                    </a:lnTo>
                    <a:lnTo>
                      <a:pt x="2523396" y="413246"/>
                    </a:lnTo>
                    <a:lnTo>
                      <a:pt x="2520221" y="407533"/>
                    </a:lnTo>
                    <a:lnTo>
                      <a:pt x="2517363" y="402137"/>
                    </a:lnTo>
                    <a:lnTo>
                      <a:pt x="2514823" y="396107"/>
                    </a:lnTo>
                    <a:lnTo>
                      <a:pt x="2512283" y="390394"/>
                    </a:lnTo>
                    <a:lnTo>
                      <a:pt x="2510378" y="384046"/>
                    </a:lnTo>
                    <a:lnTo>
                      <a:pt x="2508472" y="377698"/>
                    </a:lnTo>
                    <a:lnTo>
                      <a:pt x="2507202" y="371350"/>
                    </a:lnTo>
                    <a:lnTo>
                      <a:pt x="2505932" y="364685"/>
                    </a:lnTo>
                    <a:lnTo>
                      <a:pt x="2505297" y="358337"/>
                    </a:lnTo>
                    <a:lnTo>
                      <a:pt x="2504980" y="351989"/>
                    </a:lnTo>
                    <a:lnTo>
                      <a:pt x="2504344" y="345641"/>
                    </a:lnTo>
                    <a:lnTo>
                      <a:pt x="2504344" y="339293"/>
                    </a:lnTo>
                    <a:lnTo>
                      <a:pt x="2505297" y="332946"/>
                    </a:lnTo>
                    <a:lnTo>
                      <a:pt x="2505615" y="326915"/>
                    </a:lnTo>
                    <a:lnTo>
                      <a:pt x="2506885" y="320567"/>
                    </a:lnTo>
                    <a:lnTo>
                      <a:pt x="2508155" y="314537"/>
                    </a:lnTo>
                    <a:lnTo>
                      <a:pt x="2509425" y="308506"/>
                    </a:lnTo>
                    <a:lnTo>
                      <a:pt x="2511648" y="302793"/>
                    </a:lnTo>
                    <a:lnTo>
                      <a:pt x="2513870" y="296763"/>
                    </a:lnTo>
                    <a:lnTo>
                      <a:pt x="2516410" y="291367"/>
                    </a:lnTo>
                    <a:lnTo>
                      <a:pt x="2518633" y="285654"/>
                    </a:lnTo>
                    <a:lnTo>
                      <a:pt x="2521808" y="280576"/>
                    </a:lnTo>
                    <a:lnTo>
                      <a:pt x="2524984" y="275180"/>
                    </a:lnTo>
                    <a:lnTo>
                      <a:pt x="2528159" y="270102"/>
                    </a:lnTo>
                    <a:lnTo>
                      <a:pt x="2531970" y="265341"/>
                    </a:lnTo>
                    <a:lnTo>
                      <a:pt x="2535462" y="260580"/>
                    </a:lnTo>
                    <a:lnTo>
                      <a:pt x="2539908" y="256136"/>
                    </a:lnTo>
                    <a:lnTo>
                      <a:pt x="2544353" y="251693"/>
                    </a:lnTo>
                    <a:lnTo>
                      <a:pt x="2548481" y="247567"/>
                    </a:lnTo>
                    <a:lnTo>
                      <a:pt x="2553244" y="243441"/>
                    </a:lnTo>
                    <a:lnTo>
                      <a:pt x="2558642" y="239949"/>
                    </a:lnTo>
                    <a:lnTo>
                      <a:pt x="2563722" y="236458"/>
                    </a:lnTo>
                    <a:lnTo>
                      <a:pt x="2568803" y="233284"/>
                    </a:lnTo>
                    <a:lnTo>
                      <a:pt x="2574201" y="230428"/>
                    </a:lnTo>
                    <a:lnTo>
                      <a:pt x="2579916" y="227889"/>
                    </a:lnTo>
                    <a:lnTo>
                      <a:pt x="2585632" y="225349"/>
                    </a:lnTo>
                    <a:lnTo>
                      <a:pt x="2591982" y="223445"/>
                    </a:lnTo>
                    <a:lnTo>
                      <a:pt x="2598015" y="221541"/>
                    </a:lnTo>
                    <a:lnTo>
                      <a:pt x="3425176" y="4126"/>
                    </a:lnTo>
                    <a:lnTo>
                      <a:pt x="3432162" y="2222"/>
                    </a:lnTo>
                    <a:lnTo>
                      <a:pt x="3439782" y="952"/>
                    </a:lnTo>
                    <a:lnTo>
                      <a:pt x="3446768" y="318"/>
                    </a:lnTo>
                    <a:lnTo>
                      <a:pt x="345438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2" name="Picture 2" descr="可能是文字的圖像">
            <a:extLst>
              <a:ext uri="{FF2B5EF4-FFF2-40B4-BE49-F238E27FC236}">
                <a16:creationId xmlns:a16="http://schemas.microsoft.com/office/drawing/2014/main" id="{72CCE615-B062-F0CB-5A2F-F9E51E30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38" b="95939" l="1523" r="96616">
                        <a14:foregroundMark x1="18274" y1="18443" x2="53130" y2="14213"/>
                        <a14:foregroundMark x1="53130" y1="10491" x2="75804" y2="18613"/>
                        <a14:foregroundMark x1="75804" y1="18613" x2="76481" y2="20474"/>
                        <a14:foregroundMark x1="81726" y1="30626" x2="92386" y2="51777"/>
                        <a14:foregroundMark x1="92386" y1="51777" x2="89679" y2="75296"/>
                        <a14:foregroundMark x1="89679" y1="75296" x2="68359" y2="92724"/>
                        <a14:foregroundMark x1="68359" y1="92724" x2="44332" y2="95601"/>
                        <a14:foregroundMark x1="44332" y1="95601" x2="21658" y2="83926"/>
                        <a14:foregroundMark x1="21658" y1="83926" x2="7276" y2="59898"/>
                        <a14:foregroundMark x1="7276" y1="59898" x2="8968" y2="36041"/>
                        <a14:foregroundMark x1="8968" y1="36041" x2="11844" y2="31641"/>
                        <a14:foregroundMark x1="36717" y1="94585" x2="62775" y2="93232"/>
                        <a14:foregroundMark x1="62775" y1="93232" x2="70558" y2="86125"/>
                        <a14:foregroundMark x1="1861" y1="39086" x2="3892" y2="59052"/>
                        <a14:foregroundMark x1="33672" y1="8291" x2="57360" y2="3046"/>
                        <a14:foregroundMark x1="57360" y1="3046" x2="78849" y2="14721"/>
                        <a14:foregroundMark x1="78849" y1="14721" x2="91371" y2="35533"/>
                        <a14:foregroundMark x1="91371" y1="35533" x2="93739" y2="59898"/>
                        <a14:foregroundMark x1="93739" y1="59898" x2="92386" y2="65990"/>
                        <a14:foregroundMark x1="95601" y1="49069" x2="96616" y2="58037"/>
                        <a14:foregroundMark x1="43655" y1="6261" x2="54822" y2="6261"/>
                        <a14:foregroundMark x1="39425" y1="90863" x2="60068" y2="96108"/>
                        <a14:foregroundMark x1="38409" y1="5753" x2="48900" y2="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" y="298825"/>
            <a:ext cx="1248710" cy="124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DC9316B2-3888-4142-8A2A-AF766170C895}"/>
              </a:ext>
            </a:extLst>
          </p:cNvPr>
          <p:cNvSpPr txBox="1"/>
          <p:nvPr/>
        </p:nvSpPr>
        <p:spPr>
          <a:xfrm>
            <a:off x="435802" y="4334110"/>
            <a:ext cx="35541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即時互動有限公司</a:t>
            </a:r>
            <a:r>
              <a:rPr kumimoji="1" lang="en-US" altLang="zh-TW" dirty="0"/>
              <a:t>  /  </a:t>
            </a:r>
            <a:r>
              <a:rPr kumimoji="1" lang="zh-TW" altLang="en-US" dirty="0"/>
              <a:t>楊鎖竹 </a:t>
            </a:r>
            <a:r>
              <a:rPr kumimoji="1" lang="en-US" altLang="zh-TW" dirty="0"/>
              <a:t>Viki</a:t>
            </a:r>
          </a:p>
          <a:p>
            <a:r>
              <a:rPr kumimoji="1" lang="en-US" altLang="zh-TW" dirty="0"/>
              <a:t>Email : </a:t>
            </a:r>
            <a:r>
              <a:rPr kumimoji="1" lang="en-US" altLang="zh-TW" dirty="0">
                <a:hlinkClick r:id="rId6"/>
              </a:rPr>
              <a:t>vikiso668@gmail.com</a:t>
            </a:r>
            <a:r>
              <a:rPr kumimoji="1" lang="en-US" altLang="zh-TW" dirty="0"/>
              <a:t> / 0988510668</a:t>
            </a:r>
            <a:endParaRPr kumimoji="1"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3851922" y="1862193"/>
            <a:ext cx="31341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rgbClr val="080808"/>
                </a:solidFill>
                <a:cs typeface="+mn-ea"/>
                <a:sym typeface="+mn-lt"/>
              </a:rPr>
              <a:t>PART 1</a:t>
            </a:r>
          </a:p>
          <a:p>
            <a:pPr marL="0" lvl="1"/>
            <a:r>
              <a:rPr lang="en" altLang="zh-CN" sz="3600" b="1" dirty="0">
                <a:solidFill>
                  <a:srgbClr val="EA5E66"/>
                </a:solidFill>
                <a:cs typeface="+mn-ea"/>
                <a:sym typeface="+mn-lt"/>
              </a:rPr>
              <a:t>SEO </a:t>
            </a:r>
            <a:r>
              <a:rPr lang="zh-CN" altLang="en-US" sz="3600" b="1" dirty="0">
                <a:solidFill>
                  <a:srgbClr val="EA5E66"/>
                </a:solidFill>
                <a:cs typeface="+mn-ea"/>
                <a:sym typeface="+mn-lt"/>
              </a:rPr>
              <a:t>實施建議</a:t>
            </a:r>
            <a:endParaRPr lang="en-US" altLang="zh-CN" sz="3600" b="1" dirty="0">
              <a:solidFill>
                <a:srgbClr val="EA5E66"/>
              </a:solidFill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3635896" y="1635646"/>
            <a:ext cx="0" cy="1924424"/>
          </a:xfrm>
          <a:prstGeom prst="line">
            <a:avLst/>
          </a:prstGeom>
          <a:ln w="12700">
            <a:solidFill>
              <a:srgbClr val="080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4"/>
          <p:cNvSpPr txBox="1"/>
          <p:nvPr/>
        </p:nvSpPr>
        <p:spPr>
          <a:xfrm>
            <a:off x="3883032" y="3033500"/>
            <a:ext cx="3954423" cy="307282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600" dirty="0">
                <a:solidFill>
                  <a:srgbClr val="080808"/>
                </a:solidFill>
                <a:cs typeface="+mn-ea"/>
                <a:sym typeface="+mn-lt"/>
              </a:rPr>
              <a:t>※ </a:t>
            </a:r>
            <a:r>
              <a:rPr lang="zh-CN" altLang="en-US" sz="1600" dirty="0">
                <a:solidFill>
                  <a:srgbClr val="080808"/>
                </a:solidFill>
                <a:cs typeface="+mn-ea"/>
                <a:sym typeface="+mn-lt"/>
              </a:rPr>
              <a:t>搜尋量</a:t>
            </a:r>
            <a:r>
              <a:rPr lang="zh-TW" altLang="en-US" sz="1600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en-US" altLang="zh-CN" sz="1600" dirty="0">
                <a:solidFill>
                  <a:srgbClr val="080808"/>
                </a:solidFill>
                <a:cs typeface="+mn-ea"/>
                <a:sym typeface="+mn-lt"/>
              </a:rPr>
              <a:t>=</a:t>
            </a:r>
            <a:r>
              <a:rPr lang="zh-TW" altLang="en-US" sz="1600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rgbClr val="080808"/>
                </a:solidFill>
                <a:cs typeface="+mn-ea"/>
                <a:sym typeface="+mn-lt"/>
              </a:rPr>
              <a:t>網路聲量＝曝光度＝知名度</a:t>
            </a: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1822437" y="3006795"/>
            <a:ext cx="1969808" cy="30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8" rIns="91417" bIns="4570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en-US" altLang="zh-CN" b="1" dirty="0">
                <a:cs typeface="+mn-ea"/>
                <a:sym typeface="+mn-lt"/>
              </a:rPr>
              <a:t>Google</a:t>
            </a:r>
            <a:r>
              <a:rPr lang="zh-CN" altLang="en-US" b="1" dirty="0">
                <a:cs typeface="+mn-ea"/>
                <a:sym typeface="+mn-lt"/>
              </a:rPr>
              <a:t>搜尋提升</a:t>
            </a:r>
          </a:p>
        </p:txBody>
      </p:sp>
      <p:grpSp>
        <p:nvGrpSpPr>
          <p:cNvPr id="19" name="组合 18"/>
          <p:cNvGrpSpPr/>
          <p:nvPr/>
        </p:nvGrpSpPr>
        <p:grpSpPr>
          <a:xfrm rot="14400000">
            <a:off x="2313036" y="1864107"/>
            <a:ext cx="1079397" cy="936000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20" name="Freeform 6"/>
            <p:cNvSpPr/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451374" y="1966627"/>
            <a:ext cx="810431" cy="730960"/>
            <a:chOff x="4634991" y="2138335"/>
            <a:chExt cx="428348" cy="386204"/>
          </a:xfrm>
        </p:grpSpPr>
        <p:sp>
          <p:nvSpPr>
            <p:cNvPr id="23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EA5E66"/>
            </a:solidFill>
            <a:ln w="9525" cap="flat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515258" y="624115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5436098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/>
          <p:cNvSpPr txBox="1"/>
          <p:nvPr/>
        </p:nvSpPr>
        <p:spPr>
          <a:xfrm>
            <a:off x="3564254" y="475567"/>
            <a:ext cx="2015495" cy="311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SEO</a:t>
            </a:r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實施建議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15170" y="1112577"/>
            <a:ext cx="1609079" cy="1608497"/>
            <a:chOff x="1367367" y="1923540"/>
            <a:chExt cx="2091076" cy="2091076"/>
          </a:xfrm>
        </p:grpSpPr>
        <p:pic>
          <p:nvPicPr>
            <p:cNvPr id="9" name="图片 8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2364" y="2093597"/>
              <a:ext cx="1921096" cy="1699402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</p:spPr>
        </p:pic>
        <p:grpSp>
          <p:nvGrpSpPr>
            <p:cNvPr id="10" name="组合 9"/>
            <p:cNvGrpSpPr/>
            <p:nvPr/>
          </p:nvGrpSpPr>
          <p:grpSpPr>
            <a:xfrm>
              <a:off x="1367367" y="1923540"/>
              <a:ext cx="2091076" cy="2091076"/>
              <a:chOff x="4742449" y="2216782"/>
              <a:chExt cx="3801476" cy="3801476"/>
            </a:xfrm>
          </p:grpSpPr>
          <p:sp>
            <p:nvSpPr>
              <p:cNvPr id="11" name="任意多边形 10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2" name="文本框 23"/>
          <p:cNvSpPr txBox="1"/>
          <p:nvPr/>
        </p:nvSpPr>
        <p:spPr>
          <a:xfrm>
            <a:off x="780575" y="3624148"/>
            <a:ext cx="1620185" cy="104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每一檔銷售都會有主題，都需要定義</a:t>
            </a:r>
            <a:r>
              <a:rPr lang="en-US" altLang="zh-CN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slogan</a:t>
            </a:r>
            <a:r>
              <a:rPr lang="zh-CN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＝品牌力，後續延伸關鍵字就是</a:t>
            </a:r>
            <a:r>
              <a:rPr lang="en-US" altLang="zh-CN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user</a:t>
            </a:r>
            <a:r>
              <a:rPr lang="zh-CN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搜尋時如何快速找到我們網站。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811918" y="3012454"/>
            <a:ext cx="1447988" cy="478780"/>
            <a:chOff x="940739" y="4267247"/>
            <a:chExt cx="1930400" cy="638521"/>
          </a:xfrm>
        </p:grpSpPr>
        <p:sp>
          <p:nvSpPr>
            <p:cNvPr id="34" name="任意多边形 33"/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8000"/>
                  </a:schemeClr>
                </a:gs>
                <a:gs pos="0">
                  <a:schemeClr val="bg1">
                    <a:lumMod val="8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36" name="文本框 146"/>
            <p:cNvSpPr txBox="1"/>
            <p:nvPr/>
          </p:nvSpPr>
          <p:spPr>
            <a:xfrm>
              <a:off x="1009001" y="4323745"/>
              <a:ext cx="1793875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C00000"/>
                  </a:solidFill>
                  <a:latin typeface="+mn-ea"/>
                </a:rPr>
                <a:t>搜尋關鍵字定義</a:t>
              </a:r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37C1FAE2-E5B7-526F-120E-85900C1A8A73}"/>
              </a:ext>
            </a:extLst>
          </p:cNvPr>
          <p:cNvSpPr txBox="1"/>
          <p:nvPr/>
        </p:nvSpPr>
        <p:spPr>
          <a:xfrm>
            <a:off x="2793206" y="1243388"/>
            <a:ext cx="5828966" cy="3481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solidFill>
                  <a:srgbClr val="EA5E66"/>
                </a:solidFill>
              </a:rPr>
              <a:t>網站內容優化：</a:t>
            </a:r>
            <a:r>
              <a:rPr lang="zh-TW" altLang="en-US" dirty="0"/>
              <a:t>在網站的標題、描述、內文中自然融入上述關鍵字，提升搜尋引擎的相關性評分。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solidFill>
                  <a:srgbClr val="EA5E66"/>
                </a:solidFill>
              </a:rPr>
              <a:t>圖片或影片優化：</a:t>
            </a:r>
            <a:r>
              <a:rPr lang="zh-TW" altLang="en-US" dirty="0"/>
              <a:t>為網站上的圖片添加描述性檔名和 ALT 文字，包含相關關鍵字，提升圖片搜尋的可見度。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solidFill>
                  <a:srgbClr val="EA5E66"/>
                </a:solidFill>
              </a:rPr>
              <a:t>使用SEO工具監控成效：</a:t>
            </a:r>
            <a:r>
              <a:rPr lang="zh-TW" altLang="en-US" dirty="0"/>
              <a:t>利用工具如 Google Analytics、Google Search Console 監控網站流量與關鍵字表現，持續優化策略。</a:t>
            </a:r>
            <a:endParaRPr lang="en-US" altLang="zh-TW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solidFill>
                  <a:schemeClr val="accent1"/>
                </a:solidFill>
              </a:rPr>
              <a:t>建立外部鏈結：</a:t>
            </a:r>
            <a:r>
              <a:rPr lang="zh-TW" altLang="en-US" dirty="0"/>
              <a:t>與相關產業的網站合作或發布新聞(加上連結)，建立反向連結，提升網站的權威性與搜尋排名。</a:t>
            </a:r>
            <a:endParaRPr lang="en-US" altLang="zh-TW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solidFill>
                  <a:schemeClr val="accent1"/>
                </a:solidFill>
              </a:rPr>
              <a:t>部落格與新聞稿撰寫：</a:t>
            </a:r>
            <a:r>
              <a:rPr lang="zh-TW" altLang="en-US" dirty="0"/>
              <a:t>定期發布與品牌、產品、行銷策略相關的文章，使用長尾關鍵字以吸引特定搜尋意圖的用戶。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1DBF0-8B9A-CB45-EA96-57FA2DFCB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FFE377E-676D-673D-7E16-2BF39E029934}"/>
              </a:ext>
            </a:extLst>
          </p:cNvPr>
          <p:cNvCxnSpPr>
            <a:cxnSpLocks/>
          </p:cNvCxnSpPr>
          <p:nvPr/>
        </p:nvCxnSpPr>
        <p:spPr>
          <a:xfrm>
            <a:off x="515258" y="624115"/>
            <a:ext cx="29208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DA08F9F-3815-DFC7-A1E8-0E1767CB2C2C}"/>
              </a:ext>
            </a:extLst>
          </p:cNvPr>
          <p:cNvCxnSpPr>
            <a:cxnSpLocks/>
          </p:cNvCxnSpPr>
          <p:nvPr/>
        </p:nvCxnSpPr>
        <p:spPr>
          <a:xfrm>
            <a:off x="5643563" y="629351"/>
            <a:ext cx="305719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2FCD4262-F214-748F-8548-9273F98EE111}"/>
              </a:ext>
            </a:extLst>
          </p:cNvPr>
          <p:cNvSpPr txBox="1"/>
          <p:nvPr/>
        </p:nvSpPr>
        <p:spPr>
          <a:xfrm>
            <a:off x="3564254" y="475567"/>
            <a:ext cx="2015495" cy="311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SEO </a:t>
            </a:r>
            <a:r>
              <a:rPr lang="zh-TW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關鍵字建議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59D8E50-AEDC-C57B-8935-0639F57D9470}"/>
              </a:ext>
            </a:extLst>
          </p:cNvPr>
          <p:cNvGrpSpPr/>
          <p:nvPr/>
        </p:nvGrpSpPr>
        <p:grpSpPr>
          <a:xfrm>
            <a:off x="3333662" y="975895"/>
            <a:ext cx="1904336" cy="1903647"/>
            <a:chOff x="1367367" y="1923540"/>
            <a:chExt cx="2091076" cy="209107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D3EC13C-A3B7-7819-348A-CEA6D160A10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2364" y="2093597"/>
              <a:ext cx="1921096" cy="1699402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A49C02D-6791-D73E-071E-32BD872B06B8}"/>
                </a:ext>
              </a:extLst>
            </p:cNvPr>
            <p:cNvGrpSpPr/>
            <p:nvPr/>
          </p:nvGrpSpPr>
          <p:grpSpPr>
            <a:xfrm>
              <a:off x="1367367" y="1923540"/>
              <a:ext cx="2091076" cy="2091076"/>
              <a:chOff x="4742449" y="2216782"/>
              <a:chExt cx="3801476" cy="3801476"/>
            </a:xfrm>
          </p:grpSpPr>
          <p:sp>
            <p:nvSpPr>
              <p:cNvPr id="11" name="任意多边形 10">
                <a:extLst>
                  <a:ext uri="{FF2B5EF4-FFF2-40B4-BE49-F238E27FC236}">
                    <a16:creationId xmlns:a16="http://schemas.microsoft.com/office/drawing/2014/main" id="{A433EFCA-DB67-50F4-E209-598013C75910}"/>
                  </a:ext>
                </a:extLst>
              </p:cNvPr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圆角矩形 11">
                <a:extLst>
                  <a:ext uri="{FF2B5EF4-FFF2-40B4-BE49-F238E27FC236}">
                    <a16:creationId xmlns:a16="http://schemas.microsoft.com/office/drawing/2014/main" id="{694C8074-C860-522C-D1C6-465071B63200}"/>
                  </a:ext>
                </a:extLst>
              </p:cNvPr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圆角矩形 12">
                <a:extLst>
                  <a:ext uri="{FF2B5EF4-FFF2-40B4-BE49-F238E27FC236}">
                    <a16:creationId xmlns:a16="http://schemas.microsoft.com/office/drawing/2014/main" id="{E3F7C589-CC24-4275-301B-C8C81B2294BF}"/>
                  </a:ext>
                </a:extLst>
              </p:cNvPr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2" name="文本框 23">
            <a:extLst>
              <a:ext uri="{FF2B5EF4-FFF2-40B4-BE49-F238E27FC236}">
                <a16:creationId xmlns:a16="http://schemas.microsoft.com/office/drawing/2014/main" id="{C38E1ED1-217B-39D3-2700-5D8C7252BF23}"/>
              </a:ext>
            </a:extLst>
          </p:cNvPr>
          <p:cNvSpPr txBox="1"/>
          <p:nvPr/>
        </p:nvSpPr>
        <p:spPr>
          <a:xfrm>
            <a:off x="3368566" y="3624148"/>
            <a:ext cx="1834527" cy="123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美妝 </a:t>
            </a:r>
            <a:r>
              <a:rPr lang="en" altLang="zh-CN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OEM/ODM </a:t>
            </a:r>
            <a:r>
              <a:rPr lang="zh-TW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服務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化妝品代工廠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面膜推薦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韓國護膚品代工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美妝產品開發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化妝品品牌設計</a:t>
            </a:r>
            <a:endParaRPr lang="zh-CN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BA43365-36BD-B3E6-DB55-87721B4B8E99}"/>
              </a:ext>
            </a:extLst>
          </p:cNvPr>
          <p:cNvGrpSpPr/>
          <p:nvPr/>
        </p:nvGrpSpPr>
        <p:grpSpPr>
          <a:xfrm>
            <a:off x="3333662" y="3012454"/>
            <a:ext cx="1974146" cy="478780"/>
            <a:chOff x="940739" y="4267247"/>
            <a:chExt cx="1930400" cy="638521"/>
          </a:xfrm>
        </p:grpSpPr>
        <p:sp>
          <p:nvSpPr>
            <p:cNvPr id="34" name="任意多边形 33">
              <a:extLst>
                <a:ext uri="{FF2B5EF4-FFF2-40B4-BE49-F238E27FC236}">
                  <a16:creationId xmlns:a16="http://schemas.microsoft.com/office/drawing/2014/main" id="{9E8058FC-17ED-9C48-5AF7-F35E1E6B9DE6}"/>
                </a:ext>
              </a:extLst>
            </p:cNvPr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>
              <a:extLst>
                <a:ext uri="{FF2B5EF4-FFF2-40B4-BE49-F238E27FC236}">
                  <a16:creationId xmlns:a16="http://schemas.microsoft.com/office/drawing/2014/main" id="{0F6E2134-E828-6CA5-1B62-C7CE908DFA06}"/>
                </a:ext>
              </a:extLst>
            </p:cNvPr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8000"/>
                  </a:schemeClr>
                </a:gs>
                <a:gs pos="0">
                  <a:schemeClr val="bg1">
                    <a:lumMod val="8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36" name="文本框 146">
              <a:extLst>
                <a:ext uri="{FF2B5EF4-FFF2-40B4-BE49-F238E27FC236}">
                  <a16:creationId xmlns:a16="http://schemas.microsoft.com/office/drawing/2014/main" id="{DB538B63-2CA1-325B-22B0-3D93E8F193DC}"/>
                </a:ext>
              </a:extLst>
            </p:cNvPr>
            <p:cNvSpPr txBox="1"/>
            <p:nvPr/>
          </p:nvSpPr>
          <p:spPr>
            <a:xfrm>
              <a:off x="1009001" y="4323745"/>
              <a:ext cx="1793875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C00000"/>
                  </a:solidFill>
                  <a:latin typeface="+mn-ea"/>
                </a:rPr>
                <a:t>產品與服務相關關鍵字</a:t>
              </a:r>
            </a:p>
          </p:txBody>
        </p:sp>
      </p:grpSp>
      <p:grpSp>
        <p:nvGrpSpPr>
          <p:cNvPr id="14" name="组合 7">
            <a:extLst>
              <a:ext uri="{FF2B5EF4-FFF2-40B4-BE49-F238E27FC236}">
                <a16:creationId xmlns:a16="http://schemas.microsoft.com/office/drawing/2014/main" id="{F4877E31-942A-F7AD-21C8-CF692A6BB351}"/>
              </a:ext>
            </a:extLst>
          </p:cNvPr>
          <p:cNvGrpSpPr/>
          <p:nvPr/>
        </p:nvGrpSpPr>
        <p:grpSpPr>
          <a:xfrm>
            <a:off x="5769680" y="975895"/>
            <a:ext cx="1904336" cy="1903647"/>
            <a:chOff x="1367367" y="1923540"/>
            <a:chExt cx="2091076" cy="2091076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18B58C18-AF36-C901-85BD-867F611EB94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2364" y="2093597"/>
              <a:ext cx="1921096" cy="1699402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</p:spPr>
        </p:pic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33E75550-A3F7-D4FE-80D0-25CA5C3FE3A4}"/>
                </a:ext>
              </a:extLst>
            </p:cNvPr>
            <p:cNvGrpSpPr/>
            <p:nvPr/>
          </p:nvGrpSpPr>
          <p:grpSpPr>
            <a:xfrm>
              <a:off x="1367367" y="1923540"/>
              <a:ext cx="2091076" cy="2091076"/>
              <a:chOff x="4742449" y="2216782"/>
              <a:chExt cx="3801476" cy="3801476"/>
            </a:xfrm>
          </p:grpSpPr>
          <p:sp>
            <p:nvSpPr>
              <p:cNvPr id="17" name="任意多边形 10">
                <a:extLst>
                  <a:ext uri="{FF2B5EF4-FFF2-40B4-BE49-F238E27FC236}">
                    <a16:creationId xmlns:a16="http://schemas.microsoft.com/office/drawing/2014/main" id="{CE16599B-011A-BD65-34D5-49DC85DB04C4}"/>
                  </a:ext>
                </a:extLst>
              </p:cNvPr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圆角矩形 11">
                <a:extLst>
                  <a:ext uri="{FF2B5EF4-FFF2-40B4-BE49-F238E27FC236}">
                    <a16:creationId xmlns:a16="http://schemas.microsoft.com/office/drawing/2014/main" id="{1AD2BE2A-CB00-A999-C236-8C526CD7A28E}"/>
                  </a:ext>
                </a:extLst>
              </p:cNvPr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圆角矩形 12">
                <a:extLst>
                  <a:ext uri="{FF2B5EF4-FFF2-40B4-BE49-F238E27FC236}">
                    <a16:creationId xmlns:a16="http://schemas.microsoft.com/office/drawing/2014/main" id="{F6D227A0-B2B5-6AFB-252C-07EEC6EC8CC8}"/>
                  </a:ext>
                </a:extLst>
              </p:cNvPr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文本框 23">
            <a:extLst>
              <a:ext uri="{FF2B5EF4-FFF2-40B4-BE49-F238E27FC236}">
                <a16:creationId xmlns:a16="http://schemas.microsoft.com/office/drawing/2014/main" id="{288F7C05-FBB9-EF79-19A9-F4E39BA65169}"/>
              </a:ext>
            </a:extLst>
          </p:cNvPr>
          <p:cNvSpPr txBox="1"/>
          <p:nvPr/>
        </p:nvSpPr>
        <p:spPr>
          <a:xfrm>
            <a:off x="5804584" y="3624148"/>
            <a:ext cx="1834527" cy="65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台灣保養品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韓國保養品 台灣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韓國美妝 台灣</a:t>
            </a:r>
            <a:endParaRPr lang="zh-CN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32">
            <a:extLst>
              <a:ext uri="{FF2B5EF4-FFF2-40B4-BE49-F238E27FC236}">
                <a16:creationId xmlns:a16="http://schemas.microsoft.com/office/drawing/2014/main" id="{23676F08-F8B6-E65C-A56D-BA6A1B35EC3A}"/>
              </a:ext>
            </a:extLst>
          </p:cNvPr>
          <p:cNvGrpSpPr/>
          <p:nvPr/>
        </p:nvGrpSpPr>
        <p:grpSpPr>
          <a:xfrm>
            <a:off x="5769680" y="3012454"/>
            <a:ext cx="1974146" cy="478780"/>
            <a:chOff x="940739" y="4267247"/>
            <a:chExt cx="1930400" cy="638521"/>
          </a:xfrm>
        </p:grpSpPr>
        <p:sp>
          <p:nvSpPr>
            <p:cNvPr id="22" name="任意多边形 33">
              <a:extLst>
                <a:ext uri="{FF2B5EF4-FFF2-40B4-BE49-F238E27FC236}">
                  <a16:creationId xmlns:a16="http://schemas.microsoft.com/office/drawing/2014/main" id="{94365F9A-2D01-CFF2-A039-835757388D69}"/>
                </a:ext>
              </a:extLst>
            </p:cNvPr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34">
              <a:extLst>
                <a:ext uri="{FF2B5EF4-FFF2-40B4-BE49-F238E27FC236}">
                  <a16:creationId xmlns:a16="http://schemas.microsoft.com/office/drawing/2014/main" id="{288097CD-74EC-A685-9688-8D8C4926D881}"/>
                </a:ext>
              </a:extLst>
            </p:cNvPr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8000"/>
                  </a:schemeClr>
                </a:gs>
                <a:gs pos="0">
                  <a:schemeClr val="bg1">
                    <a:lumMod val="8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24" name="文本框 146">
              <a:extLst>
                <a:ext uri="{FF2B5EF4-FFF2-40B4-BE49-F238E27FC236}">
                  <a16:creationId xmlns:a16="http://schemas.microsoft.com/office/drawing/2014/main" id="{730B5F49-D164-7330-CC41-175F4A52A4F9}"/>
                </a:ext>
              </a:extLst>
            </p:cNvPr>
            <p:cNvSpPr txBox="1"/>
            <p:nvPr/>
          </p:nvSpPr>
          <p:spPr>
            <a:xfrm>
              <a:off x="1009001" y="4323745"/>
              <a:ext cx="1793875" cy="369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C00000"/>
                  </a:solidFill>
                  <a:latin typeface="+mn-ea"/>
                </a:rPr>
                <a:t>市場與區域相關關鍵字</a:t>
              </a:r>
            </a:p>
          </p:txBody>
        </p:sp>
      </p:grpSp>
      <p:grpSp>
        <p:nvGrpSpPr>
          <p:cNvPr id="25" name="组合 7">
            <a:extLst>
              <a:ext uri="{FF2B5EF4-FFF2-40B4-BE49-F238E27FC236}">
                <a16:creationId xmlns:a16="http://schemas.microsoft.com/office/drawing/2014/main" id="{D277570C-E86E-62B4-E6BD-31160B7A5722}"/>
              </a:ext>
            </a:extLst>
          </p:cNvPr>
          <p:cNvGrpSpPr/>
          <p:nvPr/>
        </p:nvGrpSpPr>
        <p:grpSpPr>
          <a:xfrm>
            <a:off x="862739" y="975895"/>
            <a:ext cx="1904336" cy="1903647"/>
            <a:chOff x="1367367" y="1923540"/>
            <a:chExt cx="2091076" cy="2091076"/>
          </a:xfrm>
        </p:grpSpPr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0E840AAA-1839-9F77-D356-EB5467A6105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2364" y="2093597"/>
              <a:ext cx="1921096" cy="1699402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</p:spPr>
        </p:pic>
        <p:grpSp>
          <p:nvGrpSpPr>
            <p:cNvPr id="27" name="组合 9">
              <a:extLst>
                <a:ext uri="{FF2B5EF4-FFF2-40B4-BE49-F238E27FC236}">
                  <a16:creationId xmlns:a16="http://schemas.microsoft.com/office/drawing/2014/main" id="{CAD6E882-E7CD-DFED-A576-59D7FF5FBED5}"/>
                </a:ext>
              </a:extLst>
            </p:cNvPr>
            <p:cNvGrpSpPr/>
            <p:nvPr/>
          </p:nvGrpSpPr>
          <p:grpSpPr>
            <a:xfrm>
              <a:off x="1367367" y="1923540"/>
              <a:ext cx="2091076" cy="2091076"/>
              <a:chOff x="4742449" y="2216782"/>
              <a:chExt cx="3801476" cy="3801476"/>
            </a:xfrm>
          </p:grpSpPr>
          <p:sp>
            <p:nvSpPr>
              <p:cNvPr id="28" name="任意多边形 10">
                <a:extLst>
                  <a:ext uri="{FF2B5EF4-FFF2-40B4-BE49-F238E27FC236}">
                    <a16:creationId xmlns:a16="http://schemas.microsoft.com/office/drawing/2014/main" id="{AC6BA8F1-3D68-049E-1679-049AC4BA98AB}"/>
                  </a:ext>
                </a:extLst>
              </p:cNvPr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11">
                <a:extLst>
                  <a:ext uri="{FF2B5EF4-FFF2-40B4-BE49-F238E27FC236}">
                    <a16:creationId xmlns:a16="http://schemas.microsoft.com/office/drawing/2014/main" id="{00C47725-C55F-59EE-AEC9-00E73085CC88}"/>
                  </a:ext>
                </a:extLst>
              </p:cNvPr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圆角矩形 12">
                <a:extLst>
                  <a:ext uri="{FF2B5EF4-FFF2-40B4-BE49-F238E27FC236}">
                    <a16:creationId xmlns:a16="http://schemas.microsoft.com/office/drawing/2014/main" id="{5BDED75C-2C9A-1509-94FB-DAC2F0C3D627}"/>
                  </a:ext>
                </a:extLst>
              </p:cNvPr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1" name="文本框 23">
            <a:extLst>
              <a:ext uri="{FF2B5EF4-FFF2-40B4-BE49-F238E27FC236}">
                <a16:creationId xmlns:a16="http://schemas.microsoft.com/office/drawing/2014/main" id="{1FD811DA-9C55-72C2-AFCF-27EDC5C187AD}"/>
              </a:ext>
            </a:extLst>
          </p:cNvPr>
          <p:cNvSpPr txBox="1"/>
          <p:nvPr/>
        </p:nvSpPr>
        <p:spPr>
          <a:xfrm>
            <a:off x="897643" y="3624148"/>
            <a:ext cx="1834527" cy="104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HANGO COSMETIC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韓國美妝品牌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韓國化妝品公司</a:t>
            </a:r>
          </a:p>
          <a:p>
            <a:pPr marL="171450" indent="-1714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HANGO COSMETIC </a:t>
            </a:r>
            <a:r>
              <a:rPr lang="zh-CN" altLang="en-US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旗下各品牌</a:t>
            </a:r>
          </a:p>
        </p:txBody>
      </p:sp>
      <p:grpSp>
        <p:nvGrpSpPr>
          <p:cNvPr id="37" name="组合 32">
            <a:extLst>
              <a:ext uri="{FF2B5EF4-FFF2-40B4-BE49-F238E27FC236}">
                <a16:creationId xmlns:a16="http://schemas.microsoft.com/office/drawing/2014/main" id="{2AA907BD-AD2D-4E23-2414-8B31122252B1}"/>
              </a:ext>
            </a:extLst>
          </p:cNvPr>
          <p:cNvGrpSpPr/>
          <p:nvPr/>
        </p:nvGrpSpPr>
        <p:grpSpPr>
          <a:xfrm>
            <a:off x="862739" y="3012455"/>
            <a:ext cx="1974146" cy="504029"/>
            <a:chOff x="940739" y="4267247"/>
            <a:chExt cx="1930400" cy="672194"/>
          </a:xfrm>
        </p:grpSpPr>
        <p:sp>
          <p:nvSpPr>
            <p:cNvPr id="38" name="任意多边形 33">
              <a:extLst>
                <a:ext uri="{FF2B5EF4-FFF2-40B4-BE49-F238E27FC236}">
                  <a16:creationId xmlns:a16="http://schemas.microsoft.com/office/drawing/2014/main" id="{B8499DCD-5C4A-4733-879A-24D0D2072129}"/>
                </a:ext>
              </a:extLst>
            </p:cNvPr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39" name="任意多边形 34">
              <a:extLst>
                <a:ext uri="{FF2B5EF4-FFF2-40B4-BE49-F238E27FC236}">
                  <a16:creationId xmlns:a16="http://schemas.microsoft.com/office/drawing/2014/main" id="{E132BD9C-AA85-E38F-410E-6F4809AE7C5E}"/>
                </a:ext>
              </a:extLst>
            </p:cNvPr>
            <p:cNvSpPr/>
            <p:nvPr/>
          </p:nvSpPr>
          <p:spPr>
            <a:xfrm>
              <a:off x="940739" y="4267247"/>
              <a:ext cx="1930400" cy="638521"/>
            </a:xfrm>
            <a:custGeom>
              <a:avLst/>
              <a:gdLst>
                <a:gd name="connsiteX0" fmla="*/ 50498 w 1930400"/>
                <a:gd name="connsiteY0" fmla="*/ 0 h 638521"/>
                <a:gd name="connsiteX1" fmla="*/ 1879902 w 1930400"/>
                <a:gd name="connsiteY1" fmla="*/ 0 h 638521"/>
                <a:gd name="connsiteX2" fmla="*/ 1930400 w 1930400"/>
                <a:gd name="connsiteY2" fmla="*/ 50498 h 638521"/>
                <a:gd name="connsiteX3" fmla="*/ 1930400 w 1930400"/>
                <a:gd name="connsiteY3" fmla="*/ 442988 h 638521"/>
                <a:gd name="connsiteX4" fmla="*/ 1879902 w 1930400"/>
                <a:gd name="connsiteY4" fmla="*/ 493486 h 638521"/>
                <a:gd name="connsiteX5" fmla="*/ 1124527 w 1930400"/>
                <a:gd name="connsiteY5" fmla="*/ 493486 h 638521"/>
                <a:gd name="connsiteX6" fmla="*/ 965200 w 1930400"/>
                <a:gd name="connsiteY6" fmla="*/ 638521 h 638521"/>
                <a:gd name="connsiteX7" fmla="*/ 805872 w 1930400"/>
                <a:gd name="connsiteY7" fmla="*/ 493486 h 638521"/>
                <a:gd name="connsiteX8" fmla="*/ 50498 w 1930400"/>
                <a:gd name="connsiteY8" fmla="*/ 493486 h 638521"/>
                <a:gd name="connsiteX9" fmla="*/ 0 w 1930400"/>
                <a:gd name="connsiteY9" fmla="*/ 442988 h 638521"/>
                <a:gd name="connsiteX10" fmla="*/ 0 w 1930400"/>
                <a:gd name="connsiteY10" fmla="*/ 50498 h 638521"/>
                <a:gd name="connsiteX11" fmla="*/ 50498 w 1930400"/>
                <a:gd name="connsiteY11" fmla="*/ 0 h 6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400" h="638521">
                  <a:moveTo>
                    <a:pt x="50498" y="0"/>
                  </a:moveTo>
                  <a:lnTo>
                    <a:pt x="1879902" y="0"/>
                  </a:lnTo>
                  <a:cubicBezTo>
                    <a:pt x="1907791" y="0"/>
                    <a:pt x="1930400" y="22609"/>
                    <a:pt x="1930400" y="50498"/>
                  </a:cubicBezTo>
                  <a:lnTo>
                    <a:pt x="1930400" y="442988"/>
                  </a:lnTo>
                  <a:cubicBezTo>
                    <a:pt x="1930400" y="470877"/>
                    <a:pt x="1907791" y="493486"/>
                    <a:pt x="1879902" y="493486"/>
                  </a:cubicBezTo>
                  <a:lnTo>
                    <a:pt x="1124527" y="493486"/>
                  </a:lnTo>
                  <a:lnTo>
                    <a:pt x="965200" y="638521"/>
                  </a:lnTo>
                  <a:lnTo>
                    <a:pt x="805872" y="493486"/>
                  </a:lnTo>
                  <a:lnTo>
                    <a:pt x="50498" y="493486"/>
                  </a:lnTo>
                  <a:cubicBezTo>
                    <a:pt x="22609" y="493486"/>
                    <a:pt x="0" y="470877"/>
                    <a:pt x="0" y="442988"/>
                  </a:cubicBezTo>
                  <a:lnTo>
                    <a:pt x="0" y="50498"/>
                  </a:lnTo>
                  <a:cubicBezTo>
                    <a:pt x="0" y="22609"/>
                    <a:pt x="22609" y="0"/>
                    <a:pt x="5049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8000"/>
                  </a:schemeClr>
                </a:gs>
                <a:gs pos="0">
                  <a:schemeClr val="bg1">
                    <a:lumMod val="88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40" name="文本框 146">
              <a:extLst>
                <a:ext uri="{FF2B5EF4-FFF2-40B4-BE49-F238E27FC236}">
                  <a16:creationId xmlns:a16="http://schemas.microsoft.com/office/drawing/2014/main" id="{AE1BF15A-2195-0247-ECE8-D207DF3C1310}"/>
                </a:ext>
              </a:extLst>
            </p:cNvPr>
            <p:cNvSpPr txBox="1"/>
            <p:nvPr/>
          </p:nvSpPr>
          <p:spPr>
            <a:xfrm>
              <a:off x="1009001" y="4323745"/>
              <a:ext cx="1793875" cy="615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C00000"/>
                  </a:solidFill>
                  <a:latin typeface="+mn-ea"/>
                </a:rPr>
                <a:t>品牌與公司相關關鍵字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53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5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7" dur="200" fill="hold"/>
                                        <p:tgtEl>
                                          <p:spTgt spid="1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9" dur="1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2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63" dur="1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5" dur="200" fill="hold"/>
                                        <p:tgtEl>
                                          <p:spTgt spid="2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1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6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D10AE-C8EA-F62A-977F-D3A62285C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86B272A7-1B5B-D979-949B-8D02AE360FF6}"/>
              </a:ext>
            </a:extLst>
          </p:cNvPr>
          <p:cNvSpPr txBox="1"/>
          <p:nvPr/>
        </p:nvSpPr>
        <p:spPr>
          <a:xfrm>
            <a:off x="3851922" y="1862193"/>
            <a:ext cx="37497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rgbClr val="080808"/>
                </a:solidFill>
                <a:cs typeface="+mn-ea"/>
                <a:sym typeface="+mn-lt"/>
              </a:rPr>
              <a:t>PART 2</a:t>
            </a:r>
          </a:p>
          <a:p>
            <a:pPr marL="0" lvl="1"/>
            <a:r>
              <a:rPr lang="zh-TW" altLang="en-US" sz="3600" b="1" dirty="0">
                <a:solidFill>
                  <a:srgbClr val="EA5E66"/>
                </a:solidFill>
                <a:cs typeface="+mn-ea"/>
                <a:sym typeface="+mn-lt"/>
              </a:rPr>
              <a:t>網站架構</a:t>
            </a:r>
            <a:r>
              <a:rPr lang="en-US" altLang="zh-TW" sz="3600" b="1" dirty="0">
                <a:solidFill>
                  <a:srgbClr val="EA5E66"/>
                </a:solidFill>
                <a:cs typeface="+mn-ea"/>
                <a:sym typeface="+mn-lt"/>
              </a:rPr>
              <a:t>&amp;</a:t>
            </a:r>
            <a:r>
              <a:rPr lang="zh-TW" altLang="en-US" sz="3600" b="1" dirty="0">
                <a:solidFill>
                  <a:srgbClr val="EA5E66"/>
                </a:solidFill>
                <a:cs typeface="+mn-ea"/>
                <a:sym typeface="+mn-lt"/>
              </a:rPr>
              <a:t>關鍵字</a:t>
            </a:r>
            <a:endParaRPr lang="en-US" altLang="zh-CN" sz="3600" b="1" dirty="0">
              <a:solidFill>
                <a:srgbClr val="EA5E66"/>
              </a:solidFill>
              <a:cs typeface="+mn-ea"/>
              <a:sym typeface="+mn-lt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46D48C4-3FF9-5DDC-39F5-C525DD5E1DF3}"/>
              </a:ext>
            </a:extLst>
          </p:cNvPr>
          <p:cNvCxnSpPr/>
          <p:nvPr/>
        </p:nvCxnSpPr>
        <p:spPr>
          <a:xfrm flipV="1">
            <a:off x="3635896" y="1635646"/>
            <a:ext cx="0" cy="1924424"/>
          </a:xfrm>
          <a:prstGeom prst="line">
            <a:avLst/>
          </a:prstGeom>
          <a:ln w="12700">
            <a:solidFill>
              <a:srgbClr val="080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4">
            <a:extLst>
              <a:ext uri="{FF2B5EF4-FFF2-40B4-BE49-F238E27FC236}">
                <a16:creationId xmlns:a16="http://schemas.microsoft.com/office/drawing/2014/main" id="{35BE9253-D481-6734-962F-D8C67F477165}"/>
              </a:ext>
            </a:extLst>
          </p:cNvPr>
          <p:cNvSpPr txBox="1"/>
          <p:nvPr/>
        </p:nvSpPr>
        <p:spPr>
          <a:xfrm>
            <a:off x="3883032" y="3033500"/>
            <a:ext cx="3954423" cy="307282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600" dirty="0">
                <a:solidFill>
                  <a:srgbClr val="080808"/>
                </a:solidFill>
                <a:cs typeface="+mn-ea"/>
                <a:sym typeface="+mn-lt"/>
              </a:rPr>
              <a:t>※ </a:t>
            </a:r>
            <a:r>
              <a:rPr lang="zh-CN" altLang="en-US" sz="1600" dirty="0">
                <a:solidFill>
                  <a:srgbClr val="080808"/>
                </a:solidFill>
                <a:cs typeface="+mn-ea"/>
                <a:sym typeface="+mn-lt"/>
              </a:rPr>
              <a:t>搜尋量</a:t>
            </a:r>
            <a:r>
              <a:rPr lang="zh-TW" altLang="en-US" sz="1600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en-US" altLang="zh-CN" sz="1600" dirty="0">
                <a:solidFill>
                  <a:srgbClr val="080808"/>
                </a:solidFill>
                <a:cs typeface="+mn-ea"/>
                <a:sym typeface="+mn-lt"/>
              </a:rPr>
              <a:t>=</a:t>
            </a:r>
            <a:r>
              <a:rPr lang="zh-TW" altLang="en-US" sz="1600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rgbClr val="080808"/>
                </a:solidFill>
                <a:cs typeface="+mn-ea"/>
                <a:sym typeface="+mn-lt"/>
              </a:rPr>
              <a:t>網路聲量＝曝光度＝知名度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7B4A2B17-224E-1604-5403-FAC822F13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437" y="3006795"/>
            <a:ext cx="1969808" cy="30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8" rIns="91417" bIns="45708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lvl="1" algn="ctr"/>
            <a:r>
              <a:rPr lang="zh-CN" altLang="en-US" b="1" dirty="0">
                <a:cs typeface="+mn-ea"/>
                <a:sym typeface="+mn-lt"/>
              </a:rPr>
              <a:t>行銷工作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DF93081-9B49-D382-AEE4-D4C137283976}"/>
              </a:ext>
            </a:extLst>
          </p:cNvPr>
          <p:cNvGrpSpPr/>
          <p:nvPr/>
        </p:nvGrpSpPr>
        <p:grpSpPr>
          <a:xfrm rot="14400000">
            <a:off x="2313036" y="1864107"/>
            <a:ext cx="1079397" cy="936000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40E6ABB-4CC4-C9F1-13FD-910693FC23F7}"/>
                </a:ext>
              </a:extLst>
            </p:cNvPr>
            <p:cNvSpPr/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1C6C92A-95C9-132E-8A40-6F7042FA0710}"/>
                </a:ext>
              </a:extLst>
            </p:cNvPr>
            <p:cNvSpPr/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1DE719A-5BFC-F95E-479A-F2ADFBA8B69D}"/>
              </a:ext>
            </a:extLst>
          </p:cNvPr>
          <p:cNvGrpSpPr/>
          <p:nvPr/>
        </p:nvGrpSpPr>
        <p:grpSpPr>
          <a:xfrm>
            <a:off x="2451374" y="1966627"/>
            <a:ext cx="810431" cy="730960"/>
            <a:chOff x="4634991" y="2138335"/>
            <a:chExt cx="428348" cy="386204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A3FCE69-BE9D-E3D4-AAA3-E7CFADB3DEB7}"/>
                </a:ext>
              </a:extLst>
            </p:cNvPr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EA5E66"/>
            </a:solidFill>
            <a:ln w="9525" cap="flat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KSO_Shape">
              <a:extLst>
                <a:ext uri="{FF2B5EF4-FFF2-40B4-BE49-F238E27FC236}">
                  <a16:creationId xmlns:a16="http://schemas.microsoft.com/office/drawing/2014/main" id="{DC3A135B-1AB2-E9BE-8DBD-F9DFA7B93224}"/>
                </a:ext>
              </a:extLst>
            </p:cNvPr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45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C0E16-5BCE-A908-1D1E-0B4EAAD8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0181354-EBA1-434F-E2CF-B877A386A746}"/>
              </a:ext>
            </a:extLst>
          </p:cNvPr>
          <p:cNvCxnSpPr/>
          <p:nvPr/>
        </p:nvCxnSpPr>
        <p:spPr>
          <a:xfrm>
            <a:off x="515258" y="624115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64A7A26-AB95-CB0C-CE7E-4A8A63C53AE4}"/>
              </a:ext>
            </a:extLst>
          </p:cNvPr>
          <p:cNvCxnSpPr/>
          <p:nvPr/>
        </p:nvCxnSpPr>
        <p:spPr>
          <a:xfrm>
            <a:off x="5436098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3">
            <a:extLst>
              <a:ext uri="{FF2B5EF4-FFF2-40B4-BE49-F238E27FC236}">
                <a16:creationId xmlns:a16="http://schemas.microsoft.com/office/drawing/2014/main" id="{435E2EFC-1CB9-F4F3-8EF3-10344FFFE5D8}"/>
              </a:ext>
            </a:extLst>
          </p:cNvPr>
          <p:cNvSpPr txBox="1"/>
          <p:nvPr/>
        </p:nvSpPr>
        <p:spPr>
          <a:xfrm>
            <a:off x="3564254" y="475567"/>
            <a:ext cx="2015495" cy="311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2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網站架構</a:t>
            </a:r>
            <a:endParaRPr lang="zh-CN" altLang="en-US" sz="97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C090C2EF-8367-A13C-D9F3-26D150A98C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8629666"/>
              </p:ext>
            </p:extLst>
          </p:nvPr>
        </p:nvGraphicFramePr>
        <p:xfrm>
          <a:off x="792957" y="896956"/>
          <a:ext cx="7686674" cy="3987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805C4BA4-186A-7371-EEF2-6CB5FEC9EA71}"/>
              </a:ext>
            </a:extLst>
          </p:cNvPr>
          <p:cNvSpPr txBox="1"/>
          <p:nvPr/>
        </p:nvSpPr>
        <p:spPr>
          <a:xfrm>
            <a:off x="2625130" y="739117"/>
            <a:ext cx="9858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" altLang="zh-TW" sz="800" dirty="0">
                <a:effectLst/>
              </a:rPr>
              <a:t>CHOOSYU</a:t>
            </a:r>
          </a:p>
          <a:p>
            <a:pPr marL="228600" indent="-228600">
              <a:buFont typeface="+mj-lt"/>
              <a:buAutoNum type="arabicPeriod"/>
            </a:pPr>
            <a:r>
              <a:rPr lang="en" altLang="zh-TW" sz="800" dirty="0">
                <a:effectLst/>
              </a:rPr>
              <a:t>LIORA</a:t>
            </a:r>
          </a:p>
          <a:p>
            <a:pPr marL="228600" indent="-228600">
              <a:buFont typeface="+mj-lt"/>
              <a:buAutoNum type="arabicPeriod"/>
            </a:pPr>
            <a:r>
              <a:rPr lang="en" altLang="zh-TW" sz="800" dirty="0" err="1">
                <a:effectLst/>
              </a:rPr>
              <a:t>Éclavi</a:t>
            </a:r>
            <a:endParaRPr lang="en" altLang="zh-TW" sz="800" dirty="0">
              <a:effectLst/>
            </a:endParaRPr>
          </a:p>
          <a:p>
            <a:pPr marL="228600" indent="-228600">
              <a:buFont typeface="+mj-lt"/>
              <a:buAutoNum type="arabicPeriod"/>
            </a:pPr>
            <a:r>
              <a:rPr lang="en" altLang="zh-TW" sz="800" dirty="0">
                <a:effectLst/>
              </a:rPr>
              <a:t>MUNLESE</a:t>
            </a:r>
          </a:p>
          <a:p>
            <a:pPr marL="228600" indent="-228600">
              <a:buFont typeface="+mj-lt"/>
              <a:buAutoNum type="arabicPeriod"/>
            </a:pPr>
            <a:r>
              <a:rPr lang="en" altLang="zh-TW" sz="800" dirty="0">
                <a:effectLst/>
              </a:rPr>
              <a:t>J-IROMISE</a:t>
            </a:r>
          </a:p>
          <a:p>
            <a:pPr marL="228600" indent="-228600">
              <a:buFont typeface="+mj-lt"/>
              <a:buAutoNum type="arabicPeriod"/>
            </a:pPr>
            <a:r>
              <a:rPr lang="en" altLang="zh-TW" sz="800" dirty="0">
                <a:effectLst/>
              </a:rPr>
              <a:t>LE'MUSES</a:t>
            </a:r>
          </a:p>
          <a:p>
            <a:pPr marL="228600" indent="-228600">
              <a:buFont typeface="+mj-lt"/>
              <a:buAutoNum type="arabicPeriod"/>
            </a:pPr>
            <a:r>
              <a:rPr lang="en" altLang="zh-TW" sz="800" dirty="0" err="1">
                <a:effectLst/>
              </a:rPr>
              <a:t>Aphrée</a:t>
            </a:r>
            <a:endParaRPr lang="en" altLang="zh-TW" sz="800" dirty="0">
              <a:effectLst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5D8682E-0A47-3FA6-90ED-A5BC119C661C}"/>
              </a:ext>
            </a:extLst>
          </p:cNvPr>
          <p:cNvGrpSpPr/>
          <p:nvPr/>
        </p:nvGrpSpPr>
        <p:grpSpPr>
          <a:xfrm>
            <a:off x="5722143" y="783136"/>
            <a:ext cx="2978610" cy="254199"/>
            <a:chOff x="5319704" y="1042987"/>
            <a:chExt cx="4101690" cy="35004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C8BB57A-B036-ACD8-A208-366291B2AF7A}"/>
                </a:ext>
              </a:extLst>
            </p:cNvPr>
            <p:cNvSpPr/>
            <p:nvPr/>
          </p:nvSpPr>
          <p:spPr>
            <a:xfrm>
              <a:off x="5319704" y="1042987"/>
              <a:ext cx="1009363" cy="350044"/>
            </a:xfrm>
            <a:prstGeom prst="rect">
              <a:avLst/>
            </a:prstGeom>
            <a:solidFill>
              <a:srgbClr val="E59A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800" dirty="0"/>
                <a:t>登入／註冊</a:t>
              </a:r>
              <a:endParaRPr kumimoji="1" lang="en-US" altLang="zh-TW" sz="800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D3A60CD-ADA8-F4CA-F079-028A530D32CC}"/>
                </a:ext>
              </a:extLst>
            </p:cNvPr>
            <p:cNvSpPr/>
            <p:nvPr/>
          </p:nvSpPr>
          <p:spPr>
            <a:xfrm>
              <a:off x="7068963" y="1042987"/>
              <a:ext cx="871538" cy="350044"/>
            </a:xfrm>
            <a:prstGeom prst="rect">
              <a:avLst/>
            </a:prstGeom>
            <a:solidFill>
              <a:srgbClr val="E59A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800" dirty="0"/>
                <a:t>訂單查詢</a:t>
              </a:r>
              <a:endParaRPr kumimoji="1" lang="en-US" altLang="zh-TW" sz="800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BE2791B-6963-8672-F0F0-E70FEB6773EE}"/>
                </a:ext>
              </a:extLst>
            </p:cNvPr>
            <p:cNvSpPr/>
            <p:nvPr/>
          </p:nvSpPr>
          <p:spPr>
            <a:xfrm>
              <a:off x="6416837" y="1042987"/>
              <a:ext cx="564356" cy="350044"/>
            </a:xfrm>
            <a:prstGeom prst="rect">
              <a:avLst/>
            </a:prstGeom>
            <a:solidFill>
              <a:srgbClr val="E59A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800" dirty="0"/>
                <a:t>語系</a:t>
              </a:r>
              <a:endParaRPr kumimoji="1" lang="en-US" altLang="zh-TW" sz="800" dirty="0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61006C52-50C5-D7A8-32B3-027DE6B43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9661" y="1042993"/>
              <a:ext cx="1381733" cy="350038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05E30E3A-507B-07B1-3E68-C5D4775C02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65" y="1102533"/>
            <a:ext cx="3647967" cy="29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1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DE49D6DD-2BE6-E96E-BA0A-862277C0533D}"/>
              </a:ext>
            </a:extLst>
          </p:cNvPr>
          <p:cNvSpPr txBox="1"/>
          <p:nvPr/>
        </p:nvSpPr>
        <p:spPr>
          <a:xfrm>
            <a:off x="3200401" y="403465"/>
            <a:ext cx="2636044" cy="330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None/>
            </a:pPr>
            <a:r>
              <a:rPr lang="en" altLang="zh-TW" b="1" dirty="0"/>
              <a:t>Meta</a:t>
            </a:r>
            <a:r>
              <a:rPr lang="zh-TW" altLang="en-US" b="1" dirty="0"/>
              <a:t>設置建議：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TW" dirty="0"/>
              <a:t>CHOOSYU </a:t>
            </a:r>
            <a:r>
              <a:rPr lang="zh-TW" altLang="en-US" dirty="0"/>
              <a:t>保養品</a:t>
            </a:r>
            <a:endParaRPr lang="en-US" altLang="zh-TW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TW" dirty="0"/>
              <a:t>LIORA </a:t>
            </a:r>
            <a:r>
              <a:rPr lang="zh-TW" altLang="en-US" dirty="0"/>
              <a:t>美容保養品</a:t>
            </a:r>
            <a:endParaRPr lang="en-US" altLang="zh-TW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TW" dirty="0" err="1"/>
              <a:t>Éclavi</a:t>
            </a:r>
            <a:r>
              <a:rPr lang="en" altLang="zh-TW" dirty="0"/>
              <a:t> </a:t>
            </a:r>
            <a:r>
              <a:rPr lang="zh-TW" altLang="en-US" dirty="0"/>
              <a:t>皮膚護理</a:t>
            </a:r>
            <a:endParaRPr lang="en-US" altLang="zh-TW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TW" dirty="0"/>
              <a:t>MUNLESE </a:t>
            </a:r>
            <a:r>
              <a:rPr lang="zh-TW" altLang="en-US" dirty="0"/>
              <a:t>自有品牌</a:t>
            </a:r>
            <a:endParaRPr lang="en-US" altLang="zh-TW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TW" dirty="0"/>
              <a:t>J-IROMISE </a:t>
            </a:r>
            <a:r>
              <a:rPr lang="zh-TW" altLang="en-US" dirty="0"/>
              <a:t>代工保養品</a:t>
            </a:r>
            <a:endParaRPr lang="en-US" altLang="zh-TW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TW" dirty="0"/>
              <a:t> </a:t>
            </a:r>
            <a:r>
              <a:rPr lang="en" altLang="zh-TW" dirty="0"/>
              <a:t>LE'MUSES </a:t>
            </a:r>
            <a:r>
              <a:rPr lang="zh-TW" altLang="en-US" dirty="0"/>
              <a:t>美妝品牌</a:t>
            </a:r>
            <a:endParaRPr lang="en-US" altLang="zh-TW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TW" dirty="0" err="1"/>
              <a:t>Aphrée</a:t>
            </a:r>
            <a:r>
              <a:rPr lang="en" altLang="zh-TW" dirty="0"/>
              <a:t> </a:t>
            </a:r>
            <a:r>
              <a:rPr lang="zh-TW" altLang="en-US" dirty="0"/>
              <a:t>保養品製造</a:t>
            </a:r>
            <a:endParaRPr lang="en-US" altLang="zh-TW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TW" dirty="0"/>
              <a:t>LG </a:t>
            </a:r>
            <a:r>
              <a:rPr lang="zh-TW" altLang="en-US" dirty="0"/>
              <a:t>子公司代工</a:t>
            </a:r>
            <a:endParaRPr lang="en-US" altLang="zh-TW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高端保養品品牌</a:t>
            </a:r>
            <a:endParaRPr lang="en-US" altLang="zh-TW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保養品代工</a:t>
            </a:r>
            <a:endParaRPr lang="en-US" altLang="zh-TW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dirty="0"/>
              <a:t>自有品牌代工服務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3EFC839-6165-0859-C040-E4571A3D6FD7}"/>
              </a:ext>
            </a:extLst>
          </p:cNvPr>
          <p:cNvSpPr txBox="1"/>
          <p:nvPr/>
        </p:nvSpPr>
        <p:spPr>
          <a:xfrm>
            <a:off x="500063" y="403465"/>
            <a:ext cx="2457450" cy="4385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None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SEO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關鍵字建議：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CHOOSYU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保養品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LIORA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美容保養品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" altLang="zh-TW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Éclavi</a:t>
            </a: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皮膚護理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MUNLESE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自有品牌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J-IROMISE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代工保養品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LE'MUSES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美妝品牌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" altLang="zh-TW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Aphrée</a:t>
            </a: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保養品製造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LG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子公司代工品牌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高端保養品品牌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保養品品牌代工服務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自有品牌保養品代工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天然護膚品牌代工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美妝品牌創建代工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個性化保養品開發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OEM/ODM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保養品代工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B5AC7B5-795F-4357-243C-F4B387A75D2D}"/>
              </a:ext>
            </a:extLst>
          </p:cNvPr>
          <p:cNvSpPr txBox="1"/>
          <p:nvPr/>
        </p:nvSpPr>
        <p:spPr>
          <a:xfrm>
            <a:off x="6200776" y="403465"/>
            <a:ext cx="2321718" cy="2496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" altLang="zh-TW" b="1" dirty="0"/>
              <a:t>Meta Description</a:t>
            </a:r>
            <a:r>
              <a:rPr lang="en" altLang="zh-TW" dirty="0"/>
              <a:t>:</a:t>
            </a:r>
            <a:br>
              <a:rPr lang="en" altLang="zh-TW" dirty="0"/>
            </a:br>
            <a:r>
              <a:rPr lang="zh-TW" altLang="en-US" dirty="0"/>
              <a:t>提供多款自有品牌保養品，包括</a:t>
            </a:r>
            <a:r>
              <a:rPr lang="en" altLang="zh-TW" dirty="0"/>
              <a:t>CHOOSYU</a:t>
            </a:r>
            <a:r>
              <a:rPr lang="zh-TW" altLang="en" dirty="0"/>
              <a:t>、</a:t>
            </a:r>
            <a:r>
              <a:rPr lang="en" altLang="zh-TW" dirty="0"/>
              <a:t>LIORA</a:t>
            </a:r>
            <a:r>
              <a:rPr lang="zh-TW" altLang="en" dirty="0"/>
              <a:t>、</a:t>
            </a:r>
            <a:r>
              <a:rPr lang="en" altLang="zh-TW" dirty="0" err="1"/>
              <a:t>Éclavi</a:t>
            </a:r>
            <a:r>
              <a:rPr lang="zh-TW" altLang="en" dirty="0"/>
              <a:t>、</a:t>
            </a:r>
            <a:r>
              <a:rPr lang="en" altLang="zh-TW" dirty="0"/>
              <a:t>MUNLESE</a:t>
            </a:r>
            <a:r>
              <a:rPr lang="zh-TW" altLang="en" dirty="0"/>
              <a:t>、</a:t>
            </a:r>
            <a:r>
              <a:rPr lang="en" altLang="zh-TW" dirty="0"/>
              <a:t>J-IROMISE</a:t>
            </a:r>
            <a:r>
              <a:rPr lang="zh-TW" altLang="en" dirty="0"/>
              <a:t>、</a:t>
            </a:r>
            <a:r>
              <a:rPr lang="en" altLang="zh-TW" dirty="0"/>
              <a:t>LE'MUSES</a:t>
            </a:r>
            <a:r>
              <a:rPr lang="zh-TW" altLang="en-US" dirty="0"/>
              <a:t>和</a:t>
            </a:r>
            <a:r>
              <a:rPr lang="en" altLang="zh-TW" dirty="0" err="1"/>
              <a:t>Aphrée</a:t>
            </a:r>
            <a:r>
              <a:rPr lang="zh-TW" altLang="en" dirty="0"/>
              <a:t>。</a:t>
            </a:r>
            <a:r>
              <a:rPr lang="zh-TW" altLang="en-US" dirty="0"/>
              <a:t>我們專注於高品質的</a:t>
            </a:r>
            <a:r>
              <a:rPr lang="en" altLang="zh-TW" dirty="0"/>
              <a:t>OEM/ODM</a:t>
            </a:r>
            <a:r>
              <a:rPr lang="zh-TW" altLang="en-US" dirty="0"/>
              <a:t>代工服務，並與</a:t>
            </a:r>
            <a:r>
              <a:rPr lang="en" altLang="zh-TW" dirty="0"/>
              <a:t>LG</a:t>
            </a:r>
            <a:r>
              <a:rPr lang="zh-TW" altLang="en-US" dirty="0"/>
              <a:t>子公司合作，為客戶創建獨特的保養品牌。</a:t>
            </a:r>
          </a:p>
        </p:txBody>
      </p:sp>
    </p:spTree>
    <p:extLst>
      <p:ext uri="{BB962C8B-B14F-4D97-AF65-F5344CB8AC3E}">
        <p14:creationId xmlns:p14="http://schemas.microsoft.com/office/powerpoint/2010/main" val="343108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E1DB7-5BB1-0C5E-13AA-8A5C202FF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1933DD36-65BB-6798-46B4-DD4A0ABE5074}"/>
              </a:ext>
            </a:extLst>
          </p:cNvPr>
          <p:cNvSpPr txBox="1"/>
          <p:nvPr/>
        </p:nvSpPr>
        <p:spPr>
          <a:xfrm>
            <a:off x="3851922" y="1862193"/>
            <a:ext cx="29546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rgbClr val="080808"/>
                </a:solidFill>
                <a:cs typeface="+mn-ea"/>
                <a:sym typeface="+mn-lt"/>
              </a:rPr>
              <a:t>PART 3</a:t>
            </a:r>
          </a:p>
          <a:p>
            <a:r>
              <a:rPr lang="zh-TW" altLang="en-US" sz="3600" b="1" dirty="0">
                <a:solidFill>
                  <a:srgbClr val="EA5E66"/>
                </a:solidFill>
                <a:cs typeface="+mn-ea"/>
              </a:rPr>
              <a:t>網站功能展示</a:t>
            </a:r>
            <a:br>
              <a:rPr lang="zh-TW" altLang="en-US" sz="3600" b="1" dirty="0">
                <a:solidFill>
                  <a:srgbClr val="EA5E66"/>
                </a:solidFill>
                <a:cs typeface="+mn-ea"/>
              </a:rPr>
            </a:br>
            <a:endParaRPr lang="zh-TW" altLang="en-US" sz="3600" b="1" dirty="0">
              <a:solidFill>
                <a:srgbClr val="EA5E66"/>
              </a:solidFill>
              <a:cs typeface="+mn-ea"/>
            </a:endParaRPr>
          </a:p>
          <a:p>
            <a:pPr marL="0" lvl="1"/>
            <a:endParaRPr lang="en-US" altLang="zh-CN" sz="3600" b="1" dirty="0">
              <a:solidFill>
                <a:srgbClr val="EA5E66"/>
              </a:solidFill>
              <a:cs typeface="+mn-ea"/>
              <a:sym typeface="+mn-lt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183CD50-E6A9-29A3-D04F-51AF3959CFEF}"/>
              </a:ext>
            </a:extLst>
          </p:cNvPr>
          <p:cNvCxnSpPr/>
          <p:nvPr/>
        </p:nvCxnSpPr>
        <p:spPr>
          <a:xfrm flipV="1">
            <a:off x="3635896" y="1635646"/>
            <a:ext cx="0" cy="1924424"/>
          </a:xfrm>
          <a:prstGeom prst="line">
            <a:avLst/>
          </a:prstGeom>
          <a:ln w="12700">
            <a:solidFill>
              <a:srgbClr val="080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4">
            <a:extLst>
              <a:ext uri="{FF2B5EF4-FFF2-40B4-BE49-F238E27FC236}">
                <a16:creationId xmlns:a16="http://schemas.microsoft.com/office/drawing/2014/main" id="{D3868C97-45F4-0DEF-72D3-B860E6E4A916}"/>
              </a:ext>
            </a:extLst>
          </p:cNvPr>
          <p:cNvSpPr txBox="1"/>
          <p:nvPr/>
        </p:nvSpPr>
        <p:spPr>
          <a:xfrm>
            <a:off x="3883032" y="3033500"/>
            <a:ext cx="3954423" cy="307282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600" dirty="0">
                <a:solidFill>
                  <a:srgbClr val="080808"/>
                </a:solidFill>
                <a:cs typeface="+mn-ea"/>
                <a:sym typeface="+mn-lt"/>
              </a:rPr>
              <a:t>※ </a:t>
            </a:r>
            <a:r>
              <a:rPr lang="zh-CN" altLang="en-US" sz="1600" dirty="0">
                <a:solidFill>
                  <a:srgbClr val="080808"/>
                </a:solidFill>
                <a:cs typeface="+mn-ea"/>
                <a:sym typeface="+mn-lt"/>
              </a:rPr>
              <a:t>搜尋量</a:t>
            </a:r>
            <a:r>
              <a:rPr lang="zh-TW" altLang="en-US" sz="1600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en-US" altLang="zh-CN" sz="1600" dirty="0">
                <a:solidFill>
                  <a:srgbClr val="080808"/>
                </a:solidFill>
                <a:cs typeface="+mn-ea"/>
                <a:sym typeface="+mn-lt"/>
              </a:rPr>
              <a:t>=</a:t>
            </a:r>
            <a:r>
              <a:rPr lang="zh-TW" altLang="en-US" sz="1600" dirty="0">
                <a:solidFill>
                  <a:srgbClr val="080808"/>
                </a:solidFill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rgbClr val="080808"/>
                </a:solidFill>
                <a:cs typeface="+mn-ea"/>
                <a:sym typeface="+mn-lt"/>
              </a:rPr>
              <a:t>網路聲量＝曝光度＝知名度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8BE74BD-BA96-FD9B-B112-58F95B7F26C7}"/>
              </a:ext>
            </a:extLst>
          </p:cNvPr>
          <p:cNvGrpSpPr/>
          <p:nvPr/>
        </p:nvGrpSpPr>
        <p:grpSpPr>
          <a:xfrm rot="14400000">
            <a:off x="2313036" y="1864107"/>
            <a:ext cx="1079397" cy="936000"/>
            <a:chOff x="1511944" y="2420246"/>
            <a:chExt cx="2627152" cy="2294453"/>
          </a:xfrm>
          <a:effectLst>
            <a:outerShdw blurRad="203200" dist="38100" dir="3780000" sx="103000" sy="103000" algn="t" rotWithShape="0">
              <a:prstClr val="black">
                <a:alpha val="25000"/>
              </a:prstClr>
            </a:outerShdw>
          </a:effectLst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995851C-9C18-BEFD-91A2-F52B02137879}"/>
                </a:ext>
              </a:extLst>
            </p:cNvPr>
            <p:cNvSpPr/>
            <p:nvPr/>
          </p:nvSpPr>
          <p:spPr bwMode="auto">
            <a:xfrm>
              <a:off x="1511944" y="2420246"/>
              <a:ext cx="2627152" cy="2294453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solidFill>
              <a:schemeClr val="bg1"/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856038A4-8DAE-620E-56FB-DD610A0FE686}"/>
                </a:ext>
              </a:extLst>
            </p:cNvPr>
            <p:cNvSpPr/>
            <p:nvPr/>
          </p:nvSpPr>
          <p:spPr bwMode="auto">
            <a:xfrm>
              <a:off x="1524106" y="2431739"/>
              <a:ext cx="2602832" cy="2271469"/>
            </a:xfrm>
            <a:custGeom>
              <a:avLst/>
              <a:gdLst>
                <a:gd name="T0" fmla="*/ 4479 w 4516"/>
                <a:gd name="T1" fmla="*/ 2074 h 3947"/>
                <a:gd name="T2" fmla="*/ 3967 w 4516"/>
                <a:gd name="T3" fmla="*/ 2960 h 3947"/>
                <a:gd name="T4" fmla="*/ 3455 w 4516"/>
                <a:gd name="T5" fmla="*/ 3847 h 3947"/>
                <a:gd name="T6" fmla="*/ 3282 w 4516"/>
                <a:gd name="T7" fmla="*/ 3947 h 3947"/>
                <a:gd name="T8" fmla="*/ 2258 w 4516"/>
                <a:gd name="T9" fmla="*/ 3947 h 3947"/>
                <a:gd name="T10" fmla="*/ 1234 w 4516"/>
                <a:gd name="T11" fmla="*/ 3947 h 3947"/>
                <a:gd name="T12" fmla="*/ 1061 w 4516"/>
                <a:gd name="T13" fmla="*/ 3847 h 3947"/>
                <a:gd name="T14" fmla="*/ 549 w 4516"/>
                <a:gd name="T15" fmla="*/ 2960 h 3947"/>
                <a:gd name="T16" fmla="*/ 37 w 4516"/>
                <a:gd name="T17" fmla="*/ 2074 h 3947"/>
                <a:gd name="T18" fmla="*/ 37 w 4516"/>
                <a:gd name="T19" fmla="*/ 1874 h 3947"/>
                <a:gd name="T20" fmla="*/ 549 w 4516"/>
                <a:gd name="T21" fmla="*/ 987 h 3947"/>
                <a:gd name="T22" fmla="*/ 1061 w 4516"/>
                <a:gd name="T23" fmla="*/ 100 h 3947"/>
                <a:gd name="T24" fmla="*/ 1234 w 4516"/>
                <a:gd name="T25" fmla="*/ 0 h 3947"/>
                <a:gd name="T26" fmla="*/ 2258 w 4516"/>
                <a:gd name="T27" fmla="*/ 0 h 3947"/>
                <a:gd name="T28" fmla="*/ 3282 w 4516"/>
                <a:gd name="T29" fmla="*/ 0 h 3947"/>
                <a:gd name="T30" fmla="*/ 3455 w 4516"/>
                <a:gd name="T31" fmla="*/ 100 h 3947"/>
                <a:gd name="T32" fmla="*/ 3967 w 4516"/>
                <a:gd name="T33" fmla="*/ 987 h 3947"/>
                <a:gd name="T34" fmla="*/ 4479 w 4516"/>
                <a:gd name="T35" fmla="*/ 1874 h 3947"/>
                <a:gd name="T36" fmla="*/ 4479 w 4516"/>
                <a:gd name="T37" fmla="*/ 2074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6" h="3947">
                  <a:moveTo>
                    <a:pt x="4479" y="2074"/>
                  </a:moveTo>
                  <a:lnTo>
                    <a:pt x="3967" y="2960"/>
                  </a:lnTo>
                  <a:lnTo>
                    <a:pt x="3455" y="3847"/>
                  </a:lnTo>
                  <a:cubicBezTo>
                    <a:pt x="3418" y="3911"/>
                    <a:pt x="3355" y="3947"/>
                    <a:pt x="3282" y="3947"/>
                  </a:cubicBezTo>
                  <a:lnTo>
                    <a:pt x="2258" y="3947"/>
                  </a:lnTo>
                  <a:lnTo>
                    <a:pt x="1234" y="3947"/>
                  </a:lnTo>
                  <a:cubicBezTo>
                    <a:pt x="1160" y="3947"/>
                    <a:pt x="1097" y="3911"/>
                    <a:pt x="1061" y="3847"/>
                  </a:cubicBezTo>
                  <a:lnTo>
                    <a:pt x="549" y="2960"/>
                  </a:lnTo>
                  <a:lnTo>
                    <a:pt x="37" y="2074"/>
                  </a:lnTo>
                  <a:cubicBezTo>
                    <a:pt x="0" y="2010"/>
                    <a:pt x="0" y="1937"/>
                    <a:pt x="37" y="1874"/>
                  </a:cubicBezTo>
                  <a:lnTo>
                    <a:pt x="549" y="987"/>
                  </a:lnTo>
                  <a:lnTo>
                    <a:pt x="1061" y="100"/>
                  </a:lnTo>
                  <a:cubicBezTo>
                    <a:pt x="1097" y="36"/>
                    <a:pt x="1160" y="0"/>
                    <a:pt x="1234" y="0"/>
                  </a:cubicBezTo>
                  <a:lnTo>
                    <a:pt x="2258" y="0"/>
                  </a:lnTo>
                  <a:lnTo>
                    <a:pt x="3282" y="0"/>
                  </a:lnTo>
                  <a:cubicBezTo>
                    <a:pt x="3355" y="0"/>
                    <a:pt x="3418" y="36"/>
                    <a:pt x="3455" y="100"/>
                  </a:cubicBezTo>
                  <a:lnTo>
                    <a:pt x="3967" y="987"/>
                  </a:lnTo>
                  <a:lnTo>
                    <a:pt x="4479" y="1874"/>
                  </a:lnTo>
                  <a:cubicBezTo>
                    <a:pt x="4516" y="1937"/>
                    <a:pt x="4516" y="2010"/>
                    <a:pt x="4479" y="2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2000"/>
                    <a:lumOff val="18000"/>
                  </a:schemeClr>
                </a:gs>
                <a:gs pos="47000">
                  <a:srgbClr val="F5F5F5"/>
                </a:gs>
                <a:gs pos="100000">
                  <a:schemeClr val="bg1">
                    <a:lumMod val="95000"/>
                    <a:lumOff val="5000"/>
                  </a:schemeClr>
                </a:gs>
              </a:gsLst>
              <a:lin ang="18900000" scaled="0"/>
            </a:gra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0C9EF0C-D9CC-9101-006A-5D658E3A003C}"/>
              </a:ext>
            </a:extLst>
          </p:cNvPr>
          <p:cNvGrpSpPr/>
          <p:nvPr/>
        </p:nvGrpSpPr>
        <p:grpSpPr>
          <a:xfrm>
            <a:off x="2451374" y="1966627"/>
            <a:ext cx="810431" cy="730960"/>
            <a:chOff x="4634991" y="2138335"/>
            <a:chExt cx="428348" cy="386204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8522CD6-E963-4BC4-4D1C-BADF80C4BCAC}"/>
                </a:ext>
              </a:extLst>
            </p:cNvPr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EA5E66"/>
            </a:solidFill>
            <a:ln w="9525" cap="flat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68564" tIns="34282" rIns="68564" bIns="34282" numCol="1" anchor="t" anchorCtr="0" compatLnSpc="1"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KSO_Shape">
              <a:extLst>
                <a:ext uri="{FF2B5EF4-FFF2-40B4-BE49-F238E27FC236}">
                  <a16:creationId xmlns:a16="http://schemas.microsoft.com/office/drawing/2014/main" id="{1387A766-3B97-D5B6-CE25-B531499EC091}"/>
                </a:ext>
              </a:extLst>
            </p:cNvPr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6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3029</TotalTime>
  <Words>1637</Words>
  <Application>Microsoft Macintosh PowerPoint</Application>
  <PresentationFormat>如螢幕大小 (16:9)</PresentationFormat>
  <Paragraphs>293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0" baseType="lpstr">
      <vt:lpstr>Microsoft JhengHei</vt:lpstr>
      <vt:lpstr>微软雅黑</vt:lpstr>
      <vt:lpstr>Arial</vt:lpstr>
      <vt:lpstr>Calibri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Bobbie</dc:creator>
  <cp:lastModifiedBy>Microsoft Office User</cp:lastModifiedBy>
  <cp:revision>40</cp:revision>
  <dcterms:created xsi:type="dcterms:W3CDTF">2016-07-29T14:31:00Z</dcterms:created>
  <dcterms:modified xsi:type="dcterms:W3CDTF">2025-05-23T00:10:36Z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2052-10.1.0.6205</vt:lpwstr>
  </property>
</Properties>
</file>